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4"/>
  </p:sldMasterIdLst>
  <p:notesMasterIdLst>
    <p:notesMasterId r:id="rId29"/>
  </p:notesMasterIdLst>
  <p:handoutMasterIdLst>
    <p:handoutMasterId r:id="rId30"/>
  </p:handoutMasterIdLst>
  <p:sldIdLst>
    <p:sldId id="257" r:id="rId5"/>
    <p:sldId id="268" r:id="rId6"/>
    <p:sldId id="389" r:id="rId7"/>
    <p:sldId id="317" r:id="rId8"/>
    <p:sldId id="384" r:id="rId9"/>
    <p:sldId id="392" r:id="rId10"/>
    <p:sldId id="393" r:id="rId11"/>
    <p:sldId id="398" r:id="rId12"/>
    <p:sldId id="396" r:id="rId13"/>
    <p:sldId id="400" r:id="rId14"/>
    <p:sldId id="399" r:id="rId15"/>
    <p:sldId id="407" r:id="rId16"/>
    <p:sldId id="409" r:id="rId17"/>
    <p:sldId id="408" r:id="rId18"/>
    <p:sldId id="397" r:id="rId19"/>
    <p:sldId id="279" r:id="rId20"/>
    <p:sldId id="278" r:id="rId21"/>
    <p:sldId id="404" r:id="rId22"/>
    <p:sldId id="405" r:id="rId23"/>
    <p:sldId id="406" r:id="rId24"/>
    <p:sldId id="402" r:id="rId25"/>
    <p:sldId id="321" r:id="rId26"/>
    <p:sldId id="391" r:id="rId27"/>
    <p:sldId id="395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>
          <p15:clr>
            <a:srgbClr val="F26B43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37335B"/>
    <a:srgbClr val="CCE8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3725" autoAdjust="0"/>
  </p:normalViewPr>
  <p:slideViewPr>
    <p:cSldViewPr snapToGrid="0">
      <p:cViewPr varScale="1">
        <p:scale>
          <a:sx n="70" d="100"/>
          <a:sy n="70" d="100"/>
        </p:scale>
        <p:origin x="536" y="48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-2709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48" d="100"/>
          <a:sy n="48" d="100"/>
        </p:scale>
        <p:origin x="1911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handoutMaster" Target="handoutMasters/handoutMaster1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1471C2C-1567-47F4-803E-468024209D9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8F5B09-2954-46C6-97BB-9E10649FE2C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7F2C1D-F243-42AB-ADF2-E7CB4E04900E}" type="datetimeFigureOut">
              <a:rPr lang="en-US" smtClean="0"/>
              <a:t>11-Jun-22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9A204B-EBA9-4C6D-BFB2-A104F00C8E2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5F72FC-4D2D-4E5B-A4DD-62E2C822FB1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3CDBB5-5B4A-4483-935D-A73935186B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2377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0CE34E-5667-4A32-A6BA-10C7A552BC63}" type="datetimeFigureOut">
              <a:rPr lang="en-US" smtClean="0"/>
              <a:t>11-Jun-22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CCE34D-CFF1-4FFE-815B-D050E7ED2D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3628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8359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304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5501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3312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9435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0344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8926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6202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E68F591-F3C7-4872-BBA0-0693794F4F1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999414" y="1051551"/>
            <a:ext cx="3565524" cy="2384898"/>
          </a:xfrm>
        </p:spPr>
        <p:txBody>
          <a:bodyPr anchor="b" anchorCtr="0">
            <a:noAutofit/>
          </a:bodyPr>
          <a:lstStyle/>
          <a:p>
            <a:r>
              <a:rPr lang="en-US" sz="4800" dirty="0"/>
              <a:t>3DFloat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967766A8-18D5-4391-8DB7-7BFF6427636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452360" cy="6858000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38AD48E-7D67-4BE9-97B6-DB64DE5253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7999413" y="445272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6FF8E2-165B-49EB-8120-14190F9491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5400000">
            <a:off x="10915300" y="5534727"/>
            <a:ext cx="667802" cy="631474"/>
            <a:chOff x="10478914" y="1506691"/>
            <a:chExt cx="667802" cy="631474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9B763A7-EE7D-4306-8306-01E8C86E6350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B3A935F-6844-4FCE-B0AE-5492715A58F1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16EB97-6E8A-4B50-8701-7CB158044D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999413" y="3568700"/>
            <a:ext cx="3565524" cy="1731963"/>
          </a:xfrm>
        </p:spPr>
        <p:txBody>
          <a:bodyPr>
            <a:noAutofit/>
          </a:bodyPr>
          <a:lstStyle>
            <a:lvl1pPr>
              <a:buNone/>
              <a:defRPr sz="2000"/>
            </a:lvl1pPr>
            <a:lvl2pPr>
              <a:buNone/>
              <a:defRPr sz="2000"/>
            </a:lvl2pPr>
            <a:lvl3pPr>
              <a:buNone/>
              <a:defRPr sz="2000"/>
            </a:lvl3pPr>
            <a:lvl4pPr>
              <a:buNone/>
              <a:defRPr sz="2000"/>
            </a:lvl4pPr>
            <a:lvl5pPr>
              <a:buNone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009488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37931" y="5260967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 rot="2700000">
            <a:off x="10834944" y="17126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8100000">
            <a:off x="10849344" y="51834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EBCCE83C-72C8-4181-8D03-7CFB23A6F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C6FCDFCC-38D1-43A4-918F-491DBA6B2C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3563936" cy="535354"/>
          </a:xfrm>
        </p:spPr>
        <p:txBody>
          <a:bodyPr anchor="b">
            <a:noAutofit/>
          </a:bodyPr>
          <a:lstStyle>
            <a:lvl1pPr marL="0" indent="0">
              <a:buNone/>
              <a:defRPr sz="20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8A9CB740-8581-4D62-8481-7ECBBEDA72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9476" y="2432304"/>
            <a:ext cx="3563936" cy="3515555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AB16E493-D962-46EC-BBB8-D7E68A6404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41573" y="1731375"/>
            <a:ext cx="3566160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en-US" sz="20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/>
            <a:r>
              <a:rPr lang="en-US"/>
              <a:t>Click to edit Master text styles</a:t>
            </a:r>
          </a:p>
        </p:txBody>
      </p: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88CC7C67-1BA6-42A6-B9D3-8EDF70A3DB3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341573" y="2427370"/>
            <a:ext cx="3508755" cy="3515555"/>
          </a:xfrm>
        </p:spPr>
        <p:txBody>
          <a:bodyPr>
            <a:noAutofit/>
          </a:bodyPr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C17092A6-D0E6-4EF2-B3B8-AE35438D4D77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8139659" y="1731375"/>
            <a:ext cx="3566160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en-US" sz="20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/>
            <a:r>
              <a:rPr lang="en-US" dirty="0"/>
              <a:t>Click to EDIT</a:t>
            </a:r>
          </a:p>
        </p:txBody>
      </p:sp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4534254A-2561-400F-87CB-18A8D35381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139659" y="2427370"/>
            <a:ext cx="3508755" cy="3515555"/>
          </a:xfrm>
        </p:spPr>
        <p:txBody>
          <a:bodyPr>
            <a:noAutofit/>
          </a:bodyPr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20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949202B-67AE-417A-A336-DF5257FFD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8500"/>
            <a:ext cx="4500562" cy="1562959"/>
          </a:xfrm>
        </p:spPr>
        <p:txBody>
          <a:bodyPr wrap="square" anchor="t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1786D546-2834-435F-950F-DCEFE654B3B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BD763BD-EAC5-4DB8-81AF-9743BB6A957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  <a:lvl2pPr>
              <a:buNone/>
              <a:defRPr sz="1900"/>
            </a:lvl2pPr>
            <a:lvl3pPr>
              <a:buNone/>
              <a:defRPr sz="1900"/>
            </a:lvl3pPr>
            <a:lvl4pPr>
              <a:buNone/>
              <a:defRPr sz="1900"/>
            </a:lvl4pPr>
            <a:lvl5pPr>
              <a:buNone/>
              <a:defRPr sz="1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46AF837-10C6-44A5-B8D6-960A57487B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225773" y="385222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4770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>
            <a:extLst>
              <a:ext uri="{FF2B5EF4-FFF2-40B4-BE49-F238E27FC236}">
                <a16:creationId xmlns:a16="http://schemas.microsoft.com/office/drawing/2014/main" id="{97246E34-E6EE-4BF3-A0D3-A20868B5A5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1" name="Subtitle 2">
            <a:extLst>
              <a:ext uri="{FF2B5EF4-FFF2-40B4-BE49-F238E27FC236}">
                <a16:creationId xmlns:a16="http://schemas.microsoft.com/office/drawing/2014/main" id="{45BE5FFB-47D1-4474-B6CA-C3C936DF28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27610"/>
            <a:ext cx="5437187" cy="2265216"/>
          </a:xfrm>
        </p:spPr>
        <p:txBody>
          <a:bodyPr>
            <a:noAutofit/>
          </a:bodyPr>
          <a:lstStyle>
            <a:lvl1pPr>
              <a:buNone/>
              <a:defRPr sz="2400"/>
            </a:lvl1pPr>
          </a:lstStyle>
          <a:p>
            <a:r>
              <a:rPr lang="en-US">
                <a:solidFill>
                  <a:schemeClr val="tx1">
                    <a:alpha val="60000"/>
                  </a:schemeClr>
                </a:solidFill>
              </a:rPr>
              <a:t>Click to edit Master subtitle style</a:t>
            </a:r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40" name="Picture Placeholder 39">
            <a:extLst>
              <a:ext uri="{FF2B5EF4-FFF2-40B4-BE49-F238E27FC236}">
                <a16:creationId xmlns:a16="http://schemas.microsoft.com/office/drawing/2014/main" id="{008D9209-1A62-4AC3-BF92-94348A9BC06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556248" y="548640"/>
            <a:ext cx="5084064" cy="2880360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FADBFB6B-1787-4549-91B6-D748C66B13C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556248" y="3429000"/>
            <a:ext cx="5084064" cy="2880360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06966E3E-9B30-4375-AC9A-23256CC87D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61347" y="125399"/>
            <a:ext cx="1404698" cy="1155641"/>
            <a:chOff x="11161347" y="125399"/>
            <a:chExt cx="1404698" cy="1155641"/>
          </a:xfrm>
        </p:grpSpPr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4EBBC5A2-A37E-47DF-9230-9A75067F1883}"/>
                </a:ext>
              </a:extLst>
            </p:cNvPr>
            <p:cNvSpPr>
              <a:spLocks noChangeAspect="1"/>
            </p:cNvSpPr>
            <p:nvPr/>
          </p:nvSpPr>
          <p:spPr>
            <a:xfrm rot="18900000">
              <a:off x="11161347" y="125399"/>
              <a:ext cx="1341675" cy="926985"/>
            </a:xfrm>
            <a:custGeom>
              <a:avLst/>
              <a:gdLst>
                <a:gd name="connsiteX0" fmla="*/ 1049126 w 1341675"/>
                <a:gd name="connsiteY0" fmla="*/ 8962 h 926985"/>
                <a:gd name="connsiteX1" fmla="*/ 1341675 w 1341675"/>
                <a:gd name="connsiteY1" fmla="*/ 301511 h 926985"/>
                <a:gd name="connsiteX2" fmla="*/ 1130649 w 1341675"/>
                <a:gd name="connsiteY2" fmla="*/ 512537 h 926985"/>
                <a:gd name="connsiteX3" fmla="*/ 1107397 w 1341675"/>
                <a:gd name="connsiteY3" fmla="*/ 499917 h 926985"/>
                <a:gd name="connsiteX4" fmla="*/ 926985 w 1341675"/>
                <a:gd name="connsiteY4" fmla="*/ 463493 h 926985"/>
                <a:gd name="connsiteX5" fmla="*/ 463493 w 1341675"/>
                <a:gd name="connsiteY5" fmla="*/ 926985 h 926985"/>
                <a:gd name="connsiteX6" fmla="*/ 0 w 1341675"/>
                <a:gd name="connsiteY6" fmla="*/ 926985 h 926985"/>
                <a:gd name="connsiteX7" fmla="*/ 926985 w 1341675"/>
                <a:gd name="connsiteY7" fmla="*/ 0 h 926985"/>
                <a:gd name="connsiteX8" fmla="*/ 1021763 w 1341675"/>
                <a:gd name="connsiteY8" fmla="*/ 4786 h 926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41675" h="926985">
                  <a:moveTo>
                    <a:pt x="1049126" y="8962"/>
                  </a:moveTo>
                  <a:lnTo>
                    <a:pt x="1341675" y="301511"/>
                  </a:lnTo>
                  <a:lnTo>
                    <a:pt x="1130649" y="512537"/>
                  </a:lnTo>
                  <a:lnTo>
                    <a:pt x="1107397" y="499917"/>
                  </a:lnTo>
                  <a:cubicBezTo>
                    <a:pt x="1051945" y="476462"/>
                    <a:pt x="990979" y="463493"/>
                    <a:pt x="926985" y="463493"/>
                  </a:cubicBezTo>
                  <a:cubicBezTo>
                    <a:pt x="671005" y="463493"/>
                    <a:pt x="463493" y="671005"/>
                    <a:pt x="463493" y="926985"/>
                  </a:cubicBezTo>
                  <a:lnTo>
                    <a:pt x="0" y="926985"/>
                  </a:lnTo>
                  <a:cubicBezTo>
                    <a:pt x="0" y="415026"/>
                    <a:pt x="415025" y="0"/>
                    <a:pt x="926985" y="0"/>
                  </a:cubicBezTo>
                  <a:cubicBezTo>
                    <a:pt x="958982" y="0"/>
                    <a:pt x="990601" y="1621"/>
                    <a:pt x="1021763" y="4786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54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1781B9A-C230-4FFC-90A8-E0571B1DEDA7}"/>
                </a:ext>
              </a:extLst>
            </p:cNvPr>
            <p:cNvSpPr/>
            <p:nvPr/>
          </p:nvSpPr>
          <p:spPr>
            <a:xfrm rot="2700000">
              <a:off x="11798454" y="994196"/>
              <a:ext cx="107098" cy="466589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>
              <a:innerShdw blurRad="63500" dist="254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295925C-3570-40F1-B3CE-07D947ED4643}"/>
                </a:ext>
              </a:extLst>
            </p:cNvPr>
            <p:cNvSpPr>
              <a:spLocks noChangeAspect="1"/>
            </p:cNvSpPr>
            <p:nvPr/>
          </p:nvSpPr>
          <p:spPr>
            <a:xfrm rot="18900000">
              <a:off x="11228590" y="129580"/>
              <a:ext cx="1337455" cy="1042921"/>
            </a:xfrm>
            <a:custGeom>
              <a:avLst/>
              <a:gdLst>
                <a:gd name="connsiteX0" fmla="*/ 1084058 w 1337455"/>
                <a:gd name="connsiteY0" fmla="*/ 16081 h 1042921"/>
                <a:gd name="connsiteX1" fmla="*/ 1337455 w 1337455"/>
                <a:gd name="connsiteY1" fmla="*/ 269477 h 1042921"/>
                <a:gd name="connsiteX2" fmla="*/ 1060775 w 1337455"/>
                <a:gd name="connsiteY2" fmla="*/ 546158 h 1042921"/>
                <a:gd name="connsiteX3" fmla="*/ 1020394 w 1337455"/>
                <a:gd name="connsiteY3" fmla="*/ 532055 h 1042921"/>
                <a:gd name="connsiteX4" fmla="*/ 926985 w 1337455"/>
                <a:gd name="connsiteY4" fmla="*/ 521461 h 1042921"/>
                <a:gd name="connsiteX5" fmla="*/ 463492 w 1337455"/>
                <a:gd name="connsiteY5" fmla="*/ 1042921 h 1042921"/>
                <a:gd name="connsiteX6" fmla="*/ 0 w 1337455"/>
                <a:gd name="connsiteY6" fmla="*/ 1042921 h 1042921"/>
                <a:gd name="connsiteX7" fmla="*/ 926984 w 1337455"/>
                <a:gd name="connsiteY7" fmla="*/ 0 h 1042921"/>
                <a:gd name="connsiteX8" fmla="*/ 1021763 w 1337455"/>
                <a:gd name="connsiteY8" fmla="*/ 5384 h 104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7455" h="1042921">
                  <a:moveTo>
                    <a:pt x="1084058" y="16081"/>
                  </a:moveTo>
                  <a:lnTo>
                    <a:pt x="1337455" y="269477"/>
                  </a:lnTo>
                  <a:lnTo>
                    <a:pt x="1060775" y="546158"/>
                  </a:lnTo>
                  <a:lnTo>
                    <a:pt x="1020394" y="532055"/>
                  </a:lnTo>
                  <a:cubicBezTo>
                    <a:pt x="990222" y="525109"/>
                    <a:pt x="958982" y="521461"/>
                    <a:pt x="926985" y="521461"/>
                  </a:cubicBezTo>
                  <a:cubicBezTo>
                    <a:pt x="671005" y="521461"/>
                    <a:pt x="463493" y="754927"/>
                    <a:pt x="463492" y="1042921"/>
                  </a:cubicBezTo>
                  <a:lnTo>
                    <a:pt x="0" y="1042921"/>
                  </a:lnTo>
                  <a:cubicBezTo>
                    <a:pt x="0" y="466932"/>
                    <a:pt x="415025" y="0"/>
                    <a:pt x="926984" y="0"/>
                  </a:cubicBezTo>
                  <a:cubicBezTo>
                    <a:pt x="958982" y="0"/>
                    <a:pt x="990600" y="1824"/>
                    <a:pt x="1021763" y="5384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94664AE-6DC5-428F-9AC4-5A8F67571F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4036" y="5610392"/>
            <a:ext cx="667802" cy="631474"/>
            <a:chOff x="10478914" y="1506691"/>
            <a:chExt cx="667802" cy="63147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288F304-7DF7-42FB-BD6F-D575128A1DDE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104835D9-7DE9-4DDD-A6C2-1C526822700A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7D2D6F-49E8-4217-A908-2D9E43583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1C4440-6B8D-4A24-A807-8B1302A3D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CFE189-E20B-4108-B290-24442433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3C43C1C-00B3-40E0-B073-B8C56206D0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303845" y="5427212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3191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77394-0A20-4CF6-9066-CFC2C1C9D3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149" y="389840"/>
            <a:ext cx="8281987" cy="2954655"/>
          </a:xfr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10971F-8922-4B23-9C80-0643D7E350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149" y="3536951"/>
            <a:ext cx="8281989" cy="2555874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</a:extLst>
          </p:cNvPr>
          <p:cNvSpPr>
            <a:spLocks noChangeAspect="1"/>
          </p:cNvSpPr>
          <p:nvPr/>
        </p:nvSpPr>
        <p:spPr>
          <a:xfrm rot="2700000">
            <a:off x="612445" y="48188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</a:extLst>
          </p:cNvPr>
          <p:cNvSpPr/>
          <p:nvPr/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</a:extLst>
          </p:cNvPr>
          <p:cNvGrpSpPr/>
          <p:nvPr/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123629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94729CA3-91C4-4A89-9448-A2F0E409177A}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68347B7-45FA-4A01-924D-DC385B720B3E}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4" cy="133200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862" y="2097175"/>
            <a:ext cx="5435600" cy="399565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362910-87AA-4E67-992D-8D4822FD8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5538" y="2097175"/>
            <a:ext cx="5435600" cy="399565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1650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3325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78B0BE9-88B0-4883-9BA9-CD594C400EC1}"/>
              </a:ext>
            </a:extLst>
          </p:cNvPr>
          <p:cNvGrpSpPr/>
          <p:nvPr/>
        </p:nvGrpSpPr>
        <p:grpSpPr>
          <a:xfrm>
            <a:off x="4949631" y="5111861"/>
            <a:ext cx="1262947" cy="1335600"/>
            <a:chOff x="2678417" y="2427951"/>
            <a:chExt cx="1262947" cy="13356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59DCBF3-7AFA-4CD1-A918-BC6DDE674E6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6964A02-96E1-4654-9187-DDDE7409F75B}"/>
                </a:ext>
              </a:extLst>
            </p:cNvPr>
            <p:cNvSpPr/>
            <p:nvPr/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F3FF76C-A012-4CDA-8AE7-E94139557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5" cy="984885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A4C80-DC38-4641-924F-90D6078CF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5775" y="1750060"/>
            <a:ext cx="7345362" cy="4342765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C42771-D3A7-4072-85DC-B7C5E530E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50060"/>
            <a:ext cx="3565525" cy="4342765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D47AB1-6EB5-4E2C-B4A7-42DC643E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A9D15F-B6ED-46E1-9840-0B625880E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AEB023-7A5E-4087-B75E-A38A80EE5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5628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0923D16-1EC5-4C17-ABA8-B13A1256B3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4" y="549275"/>
            <a:ext cx="3565524" cy="1997855"/>
          </a:xfrm>
        </p:spPr>
        <p:txBody>
          <a:bodyPr wrap="square" anchor="b" anchorCtr="0">
            <a:noAutofit/>
          </a:bodyPr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0294D8B-CF64-4C26-8C78-57A375E7D33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50863" y="2677306"/>
            <a:ext cx="3565525" cy="3415519"/>
          </a:xfrm>
        </p:spPr>
        <p:txBody>
          <a:bodyPr anchor="t" anchorCtr="0">
            <a:noAutofit/>
          </a:bodyPr>
          <a:lstStyle>
            <a:lvl1pPr>
              <a:buNone/>
              <a:defRPr/>
            </a:lvl1pPr>
          </a:lstStyle>
          <a:p>
            <a:pPr>
              <a:lnSpc>
                <a:spcPct val="120000"/>
              </a:lnSpc>
            </a:pPr>
            <a:r>
              <a:rPr lang="en-US" sz="1600" dirty="0"/>
              <a:t>Click to add text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7BCF456-426F-435B-8DF0-A32A44F5A88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08928" y="1596771"/>
            <a:ext cx="3448558" cy="3448558"/>
          </a:xfrm>
          <a:custGeom>
            <a:avLst/>
            <a:gdLst>
              <a:gd name="connsiteX0" fmla="*/ 1724279 w 3448558"/>
              <a:gd name="connsiteY0" fmla="*/ 0 h 3448558"/>
              <a:gd name="connsiteX1" fmla="*/ 3448558 w 3448558"/>
              <a:gd name="connsiteY1" fmla="*/ 1724279 h 3448558"/>
              <a:gd name="connsiteX2" fmla="*/ 1724279 w 3448558"/>
              <a:gd name="connsiteY2" fmla="*/ 3448558 h 3448558"/>
              <a:gd name="connsiteX3" fmla="*/ 0 w 3448558"/>
              <a:gd name="connsiteY3" fmla="*/ 1724279 h 3448558"/>
              <a:gd name="connsiteX4" fmla="*/ 1724279 w 3448558"/>
              <a:gd name="connsiteY4" fmla="*/ 0 h 3448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8558" h="3448558">
                <a:moveTo>
                  <a:pt x="1724279" y="0"/>
                </a:moveTo>
                <a:cubicBezTo>
                  <a:pt x="2676572" y="0"/>
                  <a:pt x="3448558" y="771986"/>
                  <a:pt x="3448558" y="1724279"/>
                </a:cubicBezTo>
                <a:cubicBezTo>
                  <a:pt x="3448558" y="2676572"/>
                  <a:pt x="2676572" y="3448558"/>
                  <a:pt x="1724279" y="3448558"/>
                </a:cubicBezTo>
                <a:cubicBezTo>
                  <a:pt x="771986" y="3448558"/>
                  <a:pt x="0" y="2676572"/>
                  <a:pt x="0" y="1724279"/>
                </a:cubicBezTo>
                <a:cubicBezTo>
                  <a:pt x="0" y="771986"/>
                  <a:pt x="771986" y="0"/>
                  <a:pt x="1724279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4813A609-7079-46D5-9C1D-52004ABDAC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918575" y="596392"/>
            <a:ext cx="2263776" cy="2263776"/>
          </a:xfrm>
          <a:custGeom>
            <a:avLst/>
            <a:gdLst>
              <a:gd name="connsiteX0" fmla="*/ 1131888 w 2263776"/>
              <a:gd name="connsiteY0" fmla="*/ 0 h 2263776"/>
              <a:gd name="connsiteX1" fmla="*/ 2263776 w 2263776"/>
              <a:gd name="connsiteY1" fmla="*/ 1131888 h 2263776"/>
              <a:gd name="connsiteX2" fmla="*/ 1131888 w 2263776"/>
              <a:gd name="connsiteY2" fmla="*/ 2263776 h 2263776"/>
              <a:gd name="connsiteX3" fmla="*/ 0 w 2263776"/>
              <a:gd name="connsiteY3" fmla="*/ 1131888 h 2263776"/>
              <a:gd name="connsiteX4" fmla="*/ 1131888 w 2263776"/>
              <a:gd name="connsiteY4" fmla="*/ 0 h 2263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63776" h="2263776">
                <a:moveTo>
                  <a:pt x="1131888" y="0"/>
                </a:moveTo>
                <a:cubicBezTo>
                  <a:pt x="1757012" y="0"/>
                  <a:pt x="2263776" y="506764"/>
                  <a:pt x="2263776" y="1131888"/>
                </a:cubicBezTo>
                <a:cubicBezTo>
                  <a:pt x="2263776" y="1757012"/>
                  <a:pt x="1757012" y="2263776"/>
                  <a:pt x="1131888" y="2263776"/>
                </a:cubicBezTo>
                <a:cubicBezTo>
                  <a:pt x="506764" y="2263776"/>
                  <a:pt x="0" y="1757012"/>
                  <a:pt x="0" y="1131888"/>
                </a:cubicBezTo>
                <a:cubicBezTo>
                  <a:pt x="0" y="506764"/>
                  <a:pt x="506764" y="0"/>
                  <a:pt x="1131888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A14F21DF-D5E0-4C6C-BA2C-D69D65DBB18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091612" y="3324733"/>
            <a:ext cx="2936876" cy="2936876"/>
          </a:xfrm>
          <a:custGeom>
            <a:avLst/>
            <a:gdLst>
              <a:gd name="connsiteX0" fmla="*/ 1468438 w 2936876"/>
              <a:gd name="connsiteY0" fmla="*/ 0 h 2936876"/>
              <a:gd name="connsiteX1" fmla="*/ 2936876 w 2936876"/>
              <a:gd name="connsiteY1" fmla="*/ 1468438 h 2936876"/>
              <a:gd name="connsiteX2" fmla="*/ 1468438 w 2936876"/>
              <a:gd name="connsiteY2" fmla="*/ 2936876 h 2936876"/>
              <a:gd name="connsiteX3" fmla="*/ 0 w 2936876"/>
              <a:gd name="connsiteY3" fmla="*/ 1468438 h 2936876"/>
              <a:gd name="connsiteX4" fmla="*/ 1468438 w 2936876"/>
              <a:gd name="connsiteY4" fmla="*/ 0 h 2936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36876" h="2936876">
                <a:moveTo>
                  <a:pt x="1468438" y="0"/>
                </a:moveTo>
                <a:cubicBezTo>
                  <a:pt x="2279434" y="0"/>
                  <a:pt x="2936876" y="657442"/>
                  <a:pt x="2936876" y="1468438"/>
                </a:cubicBezTo>
                <a:cubicBezTo>
                  <a:pt x="2936876" y="2279434"/>
                  <a:pt x="2279434" y="2936876"/>
                  <a:pt x="1468438" y="2936876"/>
                </a:cubicBezTo>
                <a:cubicBezTo>
                  <a:pt x="657442" y="2936876"/>
                  <a:pt x="0" y="2279434"/>
                  <a:pt x="0" y="1468438"/>
                </a:cubicBezTo>
                <a:cubicBezTo>
                  <a:pt x="0" y="657442"/>
                  <a:pt x="657442" y="0"/>
                  <a:pt x="1468438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2FF63B4-C261-4597-9EE0-811D250B9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6548755" y="850167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92CF088-7F97-4A11-8A81-0EF641F69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602297" y="5691007"/>
            <a:ext cx="667802" cy="631474"/>
            <a:chOff x="3409557" y="4940429"/>
            <a:chExt cx="667802" cy="631474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65B23B7-CE74-4974-ABD8-BFA31D583416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3537358" y="4940429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FF99BB1F-6C9D-4972-9EF4-98ACD7BE71E5}"/>
                </a:ext>
              </a:extLst>
            </p:cNvPr>
            <p:cNvSpPr/>
            <p:nvPr/>
          </p:nvSpPr>
          <p:spPr>
            <a:xfrm rot="13500000">
              <a:off x="3544558" y="4858365"/>
              <a:ext cx="270000" cy="540001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2841202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A458B3A1-C77D-4AFC-B2C8-79520B53C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7200"/>
            <a:ext cx="4500562" cy="1562959"/>
          </a:xfrm>
        </p:spPr>
        <p:txBody>
          <a:bodyPr wrap="square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F551DA26-B267-4F28-B4D0-65B3EF6E111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18" name="Picture Placeholder 11">
            <a:extLst>
              <a:ext uri="{FF2B5EF4-FFF2-40B4-BE49-F238E27FC236}">
                <a16:creationId xmlns:a16="http://schemas.microsoft.com/office/drawing/2014/main" id="{95544A62-DA23-4840-99DE-09AFC8F4DC4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054096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19" name="Picture Placeholder 11">
            <a:extLst>
              <a:ext uri="{FF2B5EF4-FFF2-40B4-BE49-F238E27FC236}">
                <a16:creationId xmlns:a16="http://schemas.microsoft.com/office/drawing/2014/main" id="{0C91AF30-C5BB-4601-BDEB-E60C93A1693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83808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0" name="Picture Placeholder 11">
            <a:extLst>
              <a:ext uri="{FF2B5EF4-FFF2-40B4-BE49-F238E27FC236}">
                <a16:creationId xmlns:a16="http://schemas.microsoft.com/office/drawing/2014/main" id="{5B625AA5-EA5B-4115-A461-DA2C7087D83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137904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1B1AE41C-3196-4E6F-A3A8-313A92677FF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>
            <a:noAutofit/>
          </a:bodyPr>
          <a:lstStyle>
            <a:lvl1pPr marL="228600" indent="-228600">
              <a:lnSpc>
                <a:spcPct val="100000"/>
              </a:lnSpc>
              <a:buFont typeface="Arial" panose="020B0604020202020204" pitchFamily="34" charset="0"/>
              <a:buChar char="•"/>
              <a:defRPr sz="2000"/>
            </a:lvl1pPr>
            <a:lvl2pPr>
              <a:buNone/>
              <a:defRPr sz="1900"/>
            </a:lvl2pPr>
            <a:lvl3pPr>
              <a:buNone/>
              <a:defRPr sz="1900"/>
            </a:lvl3pPr>
            <a:lvl4pPr>
              <a:buNone/>
              <a:defRPr sz="1900"/>
            </a:lvl4pPr>
            <a:lvl5pPr>
              <a:buNone/>
              <a:defRPr sz="1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702607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brea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75B2FBE-0C5C-48AA-8D7F-9D5B7373CC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accent5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03DDF-462A-45CE-931B-010AB4F73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E10702-2ACF-4768-9E91-8CB87B895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FA722-391E-4FCF-8E15-0D7E2EC02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0517979-166D-4AAA-ABBC-0C3E5C2ECF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E111559-B769-4E2A-A891-97B3C4AA6BAC}"/>
              </a:ext>
            </a:extLst>
          </p:cNvPr>
          <p:cNvSpPr/>
          <p:nvPr userDrawn="1"/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754E1219-253E-4FEF-A576-83857F44B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anchor="b" anchorCtr="0">
            <a:noAutofit/>
          </a:bodyPr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93411FC5-0B5A-4566-9984-827485AF92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16724"/>
            <a:ext cx="5437187" cy="2265216"/>
          </a:xfrm>
        </p:spPr>
        <p:txBody>
          <a:bodyPr>
            <a:noAutofit/>
          </a:bodyPr>
          <a:lstStyle>
            <a:lvl1pPr>
              <a:buNone/>
              <a:defRPr sz="2400"/>
            </a:lvl1pPr>
          </a:lstStyle>
          <a:p>
            <a:r>
              <a:rPr lang="en-US">
                <a:solidFill>
                  <a:schemeClr val="tx1">
                    <a:alpha val="60000"/>
                  </a:schemeClr>
                </a:solidFill>
              </a:rPr>
              <a:t>Click to edit Master subtitle style</a:t>
            </a:r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34295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ection brea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75B2FBE-0C5C-48AA-8D7F-9D5B7373CC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93411FC5-0B5A-4566-9984-827485AF92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557281"/>
            <a:ext cx="6640285" cy="3300719"/>
          </a:xfrm>
          <a:gradFill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60000"/>
                </a:schemeClr>
              </a:gs>
            </a:gsLst>
            <a:lin ang="10800000" scaled="1"/>
          </a:gradFill>
        </p:spPr>
        <p:txBody>
          <a:bodyPr>
            <a:noAutofit/>
          </a:bodyPr>
          <a:lstStyle>
            <a:lvl1pPr marL="548640" indent="0">
              <a:lnSpc>
                <a:spcPct val="200000"/>
              </a:lnSpc>
              <a:buNone/>
              <a:defRPr/>
            </a:lvl1pPr>
          </a:lstStyle>
          <a:p>
            <a:r>
              <a:rPr lang="en-US">
                <a:solidFill>
                  <a:schemeClr val="tx1">
                    <a:alpha val="60000"/>
                  </a:schemeClr>
                </a:solidFill>
              </a:rPr>
              <a:t>Click to edit Master subtitle style</a:t>
            </a:r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754E1219-253E-4FEF-A576-83857F44B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6640285" cy="3535509"/>
          </a:xfrm>
          <a:gradFill flip="none" rotWithShape="1"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70000"/>
                </a:schemeClr>
              </a:gs>
            </a:gsLst>
            <a:lin ang="10800000" scaled="1"/>
            <a:tileRect/>
          </a:gradFill>
        </p:spPr>
        <p:txBody>
          <a:bodyPr anchor="b" anchorCtr="0">
            <a:noAutofit/>
          </a:bodyPr>
          <a:lstStyle>
            <a:lvl1pPr marL="548640">
              <a:spcAft>
                <a:spcPts val="1200"/>
              </a:spcAft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93045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Chart Table 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3BDBC526-6DCD-4FF6-8395-D8C22E46E527}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113199"/>
            <a:ext cx="11090274" cy="3979625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0711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062BF5C-3876-4161-B4FF-14CA94D32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6160" cy="3384550"/>
          </a:xfrm>
        </p:spPr>
        <p:txBody>
          <a:bodyPr wrap="square" anchor="b" anchorCtr="0"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17C5C60-EC4D-410B-9997-0B73289605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22156" y="4143453"/>
            <a:ext cx="734257" cy="760506"/>
            <a:chOff x="5243759" y="1363788"/>
            <a:chExt cx="734257" cy="760506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0573155C-3428-4F4F-AE66-A519D777EAAE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1853496C-159E-4D47-94B5-0835FB6511B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CE93E330-715B-44E8-84D9-CE166D428DAB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2" name="Oval 11">
            <a:extLst>
              <a:ext uri="{FF2B5EF4-FFF2-40B4-BE49-F238E27FC236}">
                <a16:creationId xmlns:a16="http://schemas.microsoft.com/office/drawing/2014/main" id="{80A2FA6F-99B7-4984-A80C-570644889F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668780" y="50590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439C8C03-81B3-4DE8-B96A-78258E4467C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50863" y="4097338"/>
            <a:ext cx="3565524" cy="2351087"/>
          </a:xfrm>
        </p:spPr>
        <p:txBody>
          <a:bodyPr>
            <a:noAutofit/>
          </a:bodyPr>
          <a:lstStyle>
            <a:lvl1pPr>
              <a:buNone/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C1FBB56D-C8B1-4ED9-A5DB-72BA636DADF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35809" y="656633"/>
            <a:ext cx="5132388" cy="5132388"/>
          </a:xfrm>
          <a:custGeom>
            <a:avLst/>
            <a:gdLst>
              <a:gd name="connsiteX0" fmla="*/ 2566194 w 5132388"/>
              <a:gd name="connsiteY0" fmla="*/ 0 h 5132388"/>
              <a:gd name="connsiteX1" fmla="*/ 5132388 w 5132388"/>
              <a:gd name="connsiteY1" fmla="*/ 2566194 h 5132388"/>
              <a:gd name="connsiteX2" fmla="*/ 2566194 w 5132388"/>
              <a:gd name="connsiteY2" fmla="*/ 5132388 h 5132388"/>
              <a:gd name="connsiteX3" fmla="*/ 0 w 5132388"/>
              <a:gd name="connsiteY3" fmla="*/ 2566194 h 5132388"/>
              <a:gd name="connsiteX4" fmla="*/ 2566194 w 5132388"/>
              <a:gd name="connsiteY4" fmla="*/ 0 h 5132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32388" h="5132388">
                <a:moveTo>
                  <a:pt x="2566194" y="0"/>
                </a:moveTo>
                <a:cubicBezTo>
                  <a:pt x="3983464" y="0"/>
                  <a:pt x="5132388" y="1148924"/>
                  <a:pt x="5132388" y="2566194"/>
                </a:cubicBezTo>
                <a:cubicBezTo>
                  <a:pt x="5132388" y="3983464"/>
                  <a:pt x="3983464" y="5132388"/>
                  <a:pt x="2566194" y="5132388"/>
                </a:cubicBezTo>
                <a:cubicBezTo>
                  <a:pt x="1148924" y="5132388"/>
                  <a:pt x="0" y="3983464"/>
                  <a:pt x="0" y="2566194"/>
                </a:cubicBezTo>
                <a:cubicBezTo>
                  <a:pt x="0" y="1148924"/>
                  <a:pt x="1148924" y="0"/>
                  <a:pt x="2566194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0871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E38C6F9E-A74F-4F54-9409-B6B93DF8CE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F0F71C5-78A4-4793-9BD4-3DF0EE3E3E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0288775" y="7626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Title 5">
            <a:extLst>
              <a:ext uri="{FF2B5EF4-FFF2-40B4-BE49-F238E27FC236}">
                <a16:creationId xmlns:a16="http://schemas.microsoft.com/office/drawing/2014/main" id="{36F60F77-4CC9-4F86-B70A-85012C6588A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0" y="548640"/>
            <a:ext cx="8281987" cy="1253041"/>
          </a:xfrm>
        </p:spPr>
        <p:txBody>
          <a:bodyPr>
            <a:noAutofit/>
          </a:bodyPr>
          <a:lstStyle/>
          <a:p>
            <a:r>
              <a:rPr lang="en-US" dirty="0"/>
              <a:t>Team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E6093F87-C1F6-4FAB-B891-6F7D7FC207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800565" y="4518946"/>
            <a:ext cx="1980001" cy="1363916"/>
            <a:chOff x="4879602" y="3781429"/>
            <a:chExt cx="1980001" cy="1363916"/>
          </a:xfrm>
        </p:grpSpPr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E1A4FD5C-1E5B-46D1-BA9D-99928D19AF04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B7DF0ED5-A971-408F-A055-C7E5D7A623C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AA81F353-4C5B-4A37-9846-2C1E2D0FC25F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42B74EA3-11CE-4D3F-99AD-162563447653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id="{8F41896B-6DDA-4F82-9F74-3EBF93A3CD5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78992" y="1990724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57" name="Picture Placeholder 55">
            <a:extLst>
              <a:ext uri="{FF2B5EF4-FFF2-40B4-BE49-F238E27FC236}">
                <a16:creationId xmlns:a16="http://schemas.microsoft.com/office/drawing/2014/main" id="{EF85499B-C29A-4C8B-922C-7CE4771E352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838384" y="1990724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58" name="Picture Placeholder 55">
            <a:extLst>
              <a:ext uri="{FF2B5EF4-FFF2-40B4-BE49-F238E27FC236}">
                <a16:creationId xmlns:a16="http://schemas.microsoft.com/office/drawing/2014/main" id="{F82A1DB8-0AE7-4E17-B07B-FCF45B85EE1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661976" y="1993392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9" name="Picture Placeholder 55">
            <a:extLst>
              <a:ext uri="{FF2B5EF4-FFF2-40B4-BE49-F238E27FC236}">
                <a16:creationId xmlns:a16="http://schemas.microsoft.com/office/drawing/2014/main" id="{A83EEB6C-83B7-471D-B5A4-4071534048D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485568" y="1990724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id="{17A96A8C-F792-485A-9BB9-4DEDCA0CE6B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79500" y="3781425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6C65AE07-519E-4E3B-8521-621C8343914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78733" y="4232949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5" name="Text Placeholder 62">
            <a:extLst>
              <a:ext uri="{FF2B5EF4-FFF2-40B4-BE49-F238E27FC236}">
                <a16:creationId xmlns:a16="http://schemas.microsoft.com/office/drawing/2014/main" id="{FB878318-C287-428B-8105-429BC4B03F5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839151" y="3781425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4" name="Text Placeholder 60">
            <a:extLst>
              <a:ext uri="{FF2B5EF4-FFF2-40B4-BE49-F238E27FC236}">
                <a16:creationId xmlns:a16="http://schemas.microsoft.com/office/drawing/2014/main" id="{1465E516-2CEF-4F9E-9375-7D41DCFCBB4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38384" y="4232949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7" name="Text Placeholder 62">
            <a:extLst>
              <a:ext uri="{FF2B5EF4-FFF2-40B4-BE49-F238E27FC236}">
                <a16:creationId xmlns:a16="http://schemas.microsoft.com/office/drawing/2014/main" id="{FE012CE3-36AA-4016-A88E-27BCFFEFD69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62743" y="3781425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6" name="Text Placeholder 60">
            <a:extLst>
              <a:ext uri="{FF2B5EF4-FFF2-40B4-BE49-F238E27FC236}">
                <a16:creationId xmlns:a16="http://schemas.microsoft.com/office/drawing/2014/main" id="{8D5671AF-0137-4226-8A84-2784817E51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61976" y="4232949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9" name="Text Placeholder 62">
            <a:extLst>
              <a:ext uri="{FF2B5EF4-FFF2-40B4-BE49-F238E27FC236}">
                <a16:creationId xmlns:a16="http://schemas.microsoft.com/office/drawing/2014/main" id="{DA1587F0-23BF-4FB8-B06C-2B0AA928E93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433112" y="3787288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8" name="Text Placeholder 60">
            <a:extLst>
              <a:ext uri="{FF2B5EF4-FFF2-40B4-BE49-F238E27FC236}">
                <a16:creationId xmlns:a16="http://schemas.microsoft.com/office/drawing/2014/main" id="{565C0B22-B5E7-44BB-A17C-7FB5BB5D82B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432345" y="4238812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61572-1A59-4E3B-BA65-3329E9468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EF84F1-99FE-4F0B-9E76-F581C2C1B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B2D769-16B1-43C4-BF14-317553351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7769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0_Content 2 column (comparison slid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FD65A50E-2F73-4426-8586-9731AFA2D2E0}"/>
              </a:ext>
            </a:extLst>
          </p:cNvPr>
          <p:cNvSpPr>
            <a:spLocks noChangeAspect="1"/>
          </p:cNvSpPr>
          <p:nvPr/>
        </p:nvSpPr>
        <p:spPr>
          <a:xfrm>
            <a:off x="11091612" y="58934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89C080-4102-49AE-BDA9-59A4A67E2486}"/>
              </a:ext>
            </a:extLst>
          </p:cNvPr>
          <p:cNvSpPr/>
          <p:nvPr/>
        </p:nvSpPr>
        <p:spPr>
          <a:xfrm>
            <a:off x="11451612" y="5827878"/>
            <a:ext cx="379049" cy="360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E62014-F04C-495A-964E-6B888D49C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5DF027-E633-44EE-ACA0-C205930AA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5437186" cy="535354"/>
          </a:xfrm>
        </p:spPr>
        <p:txBody>
          <a:bodyPr anchor="b">
            <a:noAutofit/>
          </a:bodyPr>
          <a:lstStyle>
            <a:lvl1pPr marL="0" indent="0">
              <a:buNone/>
              <a:defRPr sz="14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A4F363-FEEF-4CD2-A18E-17AE8D4851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427370"/>
            <a:ext cx="5429114" cy="3515555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E50F8C-4D64-40FD-AE8C-6A1F3C2A84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731375"/>
            <a:ext cx="5436392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en-US" sz="14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AC943E-DB2B-40E0-907F-8EA1404791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427370"/>
            <a:ext cx="5436391" cy="3515555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CDCD5B-3F26-4AFA-8BD4-E5D8DD2AF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10D1EE-83A0-4FB5-9B25-8A73DE891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31C35-2E5B-491D-85ED-DB42A4FE1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3923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028302-E866-455D-8898-536230275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11090275" cy="133305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94E72B-F0CF-4BC4-B509-A1C4508BE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3" y="2113862"/>
            <a:ext cx="11091600" cy="3978963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ACE49D-C22F-4540-AC09-E421D2A2E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D5C3BE-317E-49E8-82B5-C8A7EC9C8A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574E12-6C16-431F-B2CE-E4B15916BA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25571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33" r:id="rId3"/>
    <p:sldLayoutId id="2147483687" r:id="rId4"/>
    <p:sldLayoutId id="2147483734" r:id="rId5"/>
    <p:sldLayoutId id="2147483686" r:id="rId6"/>
    <p:sldLayoutId id="2147483696" r:id="rId7"/>
    <p:sldLayoutId id="2147483707" r:id="rId8"/>
    <p:sldLayoutId id="2147483689" r:id="rId9"/>
    <p:sldLayoutId id="2147483697" r:id="rId10"/>
    <p:sldLayoutId id="2147483731" r:id="rId11"/>
    <p:sldLayoutId id="2147483693" r:id="rId12"/>
    <p:sldLayoutId id="2147483685" r:id="rId13"/>
    <p:sldLayoutId id="2147483688" r:id="rId14"/>
    <p:sldLayoutId id="2147483691" r:id="rId15"/>
    <p:sldLayoutId id="2147483692" r:id="rId16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spcAft>
          <a:spcPts val="800"/>
        </a:spcAft>
        <a:buFont typeface="Arial" panose="020B0604020202020204" pitchFamily="34" charset="0"/>
        <a:buChar char="•"/>
        <a:defRPr sz="20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2" pos="3840">
          <p15:clr>
            <a:srgbClr val="F26B43"/>
          </p15:clr>
        </p15:guide>
        <p15:guide id="33" orient="horz" pos="2160">
          <p15:clr>
            <a:srgbClr val="F26B43"/>
          </p15:clr>
        </p15:guide>
        <p15:guide id="34" pos="347">
          <p15:clr>
            <a:srgbClr val="F26B43"/>
          </p15:clr>
        </p15:guide>
        <p15:guide id="35" pos="7333">
          <p15:clr>
            <a:srgbClr val="F26B43"/>
          </p15:clr>
        </p15:guide>
        <p15:guide id="36" orient="horz" pos="346">
          <p15:clr>
            <a:srgbClr val="F26B43"/>
          </p15:clr>
        </p15:guide>
        <p15:guide id="37" orient="horz" pos="3974">
          <p15:clr>
            <a:srgbClr val="F26B43"/>
          </p15:clr>
        </p15:guide>
        <p15:guide id="38" pos="824">
          <p15:clr>
            <a:srgbClr val="A4A3A4"/>
          </p15:clr>
        </p15:guide>
        <p15:guide id="39" pos="937">
          <p15:clr>
            <a:srgbClr val="A4A3A4"/>
          </p15:clr>
        </p15:guide>
        <p15:guide id="40" pos="1413">
          <p15:clr>
            <a:srgbClr val="A4A3A4"/>
          </p15:clr>
        </p15:guide>
        <p15:guide id="41" pos="1527">
          <p15:clr>
            <a:srgbClr val="A4A3A4"/>
          </p15:clr>
        </p15:guide>
        <p15:guide id="42" pos="2003">
          <p15:clr>
            <a:srgbClr val="A4A3A4"/>
          </p15:clr>
        </p15:guide>
        <p15:guide id="43" pos="2116">
          <p15:clr>
            <a:srgbClr val="A4A3A4"/>
          </p15:clr>
        </p15:guide>
        <p15:guide id="44" pos="2593">
          <p15:clr>
            <a:srgbClr val="A4A3A4"/>
          </p15:clr>
        </p15:guide>
        <p15:guide id="45" pos="2706">
          <p15:clr>
            <a:srgbClr val="A4A3A4"/>
          </p15:clr>
        </p15:guide>
        <p15:guide id="46" pos="3182">
          <p15:clr>
            <a:srgbClr val="A4A3A4"/>
          </p15:clr>
        </p15:guide>
        <p15:guide id="47" pos="3318">
          <p15:clr>
            <a:srgbClr val="A4A3A4"/>
          </p15:clr>
        </p15:guide>
        <p15:guide id="48" pos="3772">
          <p15:clr>
            <a:srgbClr val="A4A3A4"/>
          </p15:clr>
        </p15:guide>
        <p15:guide id="49" pos="3908">
          <p15:clr>
            <a:srgbClr val="A4A3A4"/>
          </p15:clr>
        </p15:guide>
        <p15:guide id="50" pos="4362">
          <p15:clr>
            <a:srgbClr val="A4A3A4"/>
          </p15:clr>
        </p15:guide>
        <p15:guide id="51" pos="4498">
          <p15:clr>
            <a:srgbClr val="A4A3A4"/>
          </p15:clr>
        </p15:guide>
        <p15:guide id="52" pos="4951">
          <p15:clr>
            <a:srgbClr val="A4A3A4"/>
          </p15:clr>
        </p15:guide>
        <p15:guide id="53" pos="5087">
          <p15:clr>
            <a:srgbClr val="A4A3A4"/>
          </p15:clr>
        </p15:guide>
        <p15:guide id="54" pos="5541">
          <p15:clr>
            <a:srgbClr val="A4A3A4"/>
          </p15:clr>
        </p15:guide>
        <p15:guide id="55" pos="5677">
          <p15:clr>
            <a:srgbClr val="A4A3A4"/>
          </p15:clr>
        </p15:guide>
        <p15:guide id="56" pos="6153">
          <p15:clr>
            <a:srgbClr val="A4A3A4"/>
          </p15:clr>
        </p15:guide>
        <p15:guide id="57" pos="6267">
          <p15:clr>
            <a:srgbClr val="A4A3A4"/>
          </p15:clr>
        </p15:guide>
        <p15:guide id="58" pos="6743">
          <p15:clr>
            <a:srgbClr val="A4A3A4"/>
          </p15:clr>
        </p15:guide>
        <p15:guide id="59" pos="6856">
          <p15:clr>
            <a:srgbClr val="A4A3A4"/>
          </p15:clr>
        </p15:guide>
        <p15:guide id="60" orient="horz" pos="3838">
          <p15:clr>
            <a:srgbClr val="A4A3A4"/>
          </p15:clr>
        </p15:guide>
        <p15:guide id="61" orient="horz" pos="2092">
          <p15:clr>
            <a:srgbClr val="A4A3A4"/>
          </p15:clr>
        </p15:guide>
        <p15:guide id="62" orient="horz" pos="2228">
          <p15:clr>
            <a:srgbClr val="A4A3A4"/>
          </p15:clr>
        </p15:guide>
        <p15:guide id="63" orient="horz" pos="845">
          <p15:clr>
            <a:srgbClr val="A4A3A4"/>
          </p15:clr>
        </p15:guide>
        <p15:guide id="64" orient="horz" pos="958">
          <p15:clr>
            <a:srgbClr val="A4A3A4"/>
          </p15:clr>
        </p15:guide>
        <p15:guide id="65" orient="horz" pos="1480">
          <p15:clr>
            <a:srgbClr val="A4A3A4"/>
          </p15:clr>
        </p15:guide>
        <p15:guide id="66" orient="horz" pos="1593">
          <p15:clr>
            <a:srgbClr val="A4A3A4"/>
          </p15:clr>
        </p15:guide>
        <p15:guide id="67" orient="horz" pos="2727">
          <p15:clr>
            <a:srgbClr val="A4A3A4"/>
          </p15:clr>
        </p15:guide>
        <p15:guide id="68" orient="horz" pos="2840">
          <p15:clr>
            <a:srgbClr val="A4A3A4"/>
          </p15:clr>
        </p15:guide>
        <p15:guide id="69" orient="horz" pos="3339">
          <p15:clr>
            <a:srgbClr val="A4A3A4"/>
          </p15:clr>
        </p15:guide>
        <p15:guide id="70" orient="horz" pos="347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pexels.com/photo/bartender-pouring-wine-into-glass-3769150/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E938C-9D94-4B05-979A-D39FFC45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90270" y="1133847"/>
            <a:ext cx="3293426" cy="2384898"/>
          </a:xfrm>
        </p:spPr>
        <p:txBody>
          <a:bodyPr anchor="b" anchorCtr="0"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n-US" sz="3600" u="sng">
                <a:solidFill>
                  <a:srgbClr val="FF0000"/>
                </a:solidFill>
              </a:rPr>
              <a:t>Project Webapp</a:t>
            </a:r>
            <a:br>
              <a:rPr lang="en-US"/>
            </a:br>
            <a:r>
              <a:rPr lang="en-US"/>
              <a:t>Bartender Website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FC6F21-30E5-D3F3-BA4C-3CB09450152F}"/>
              </a:ext>
            </a:extLst>
          </p:cNvPr>
          <p:cNvSpPr txBox="1"/>
          <p:nvPr/>
        </p:nvSpPr>
        <p:spPr>
          <a:xfrm>
            <a:off x="7735824" y="4468291"/>
            <a:ext cx="423894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2400"/>
              <a:t>By Phạm Đinh Hoàng Việt</a:t>
            </a:r>
          </a:p>
          <a:p>
            <a:pPr algn="r"/>
            <a:r>
              <a:rPr lang="en-US" sz="2400"/>
              <a:t>Lê Thanh Phương Nam </a:t>
            </a:r>
          </a:p>
          <a:p>
            <a:pPr algn="r"/>
            <a:r>
              <a:rPr lang="en-US" sz="2400"/>
              <a:t>Đặng Đình Khang</a:t>
            </a:r>
          </a:p>
          <a:p>
            <a:pPr algn="r"/>
            <a:r>
              <a:rPr lang="en-US" sz="2400"/>
              <a:t>Phạm Công Tuấn</a:t>
            </a:r>
          </a:p>
        </p:txBody>
      </p:sp>
      <p:pic>
        <p:nvPicPr>
          <p:cNvPr id="4" name="Picture 3" descr="A picture containing text, indoor, kitchen, person&#10;&#10;Description automatically generated">
            <a:extLst>
              <a:ext uri="{FF2B5EF4-FFF2-40B4-BE49-F238E27FC236}">
                <a16:creationId xmlns:a16="http://schemas.microsoft.com/office/drawing/2014/main" id="{6EBA2764-035A-3F18-0C77-EBB4883156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761232" y="1115568"/>
            <a:ext cx="6582712" cy="4389120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7528142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A384990-FEDE-E1DC-2105-EE8D9B0A6047}"/>
              </a:ext>
            </a:extLst>
          </p:cNvPr>
          <p:cNvSpPr txBox="1"/>
          <p:nvPr/>
        </p:nvSpPr>
        <p:spPr>
          <a:xfrm>
            <a:off x="4550664" y="173736"/>
            <a:ext cx="30906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/>
              <a:t>Back end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A0A6CA3-B06F-CF44-86D4-9640245602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19" b="43745"/>
          <a:stretch/>
        </p:blipFill>
        <p:spPr bwMode="auto">
          <a:xfrm>
            <a:off x="2397251" y="1190053"/>
            <a:ext cx="7397497" cy="3220065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1392005-8B8F-D3C0-3BBD-F47D7D41FD87}"/>
              </a:ext>
            </a:extLst>
          </p:cNvPr>
          <p:cNvSpPr txBox="1"/>
          <p:nvPr/>
        </p:nvSpPr>
        <p:spPr>
          <a:xfrm>
            <a:off x="920494" y="4599432"/>
            <a:ext cx="1035100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3200"/>
              <a:t>XAMPP: Easy-to-install Apache distribution containing PHP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3200"/>
              <a:t>MySQL: An open-source relational database management system (RDBMS)  </a:t>
            </a:r>
          </a:p>
        </p:txBody>
      </p:sp>
    </p:spTree>
    <p:extLst>
      <p:ext uri="{BB962C8B-B14F-4D97-AF65-F5344CB8AC3E}">
        <p14:creationId xmlns:p14="http://schemas.microsoft.com/office/powerpoint/2010/main" val="34796506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6DC3C8B8-B07F-C9BC-F009-D25D9C2BE216}"/>
              </a:ext>
            </a:extLst>
          </p:cNvPr>
          <p:cNvSpPr txBox="1"/>
          <p:nvPr/>
        </p:nvSpPr>
        <p:spPr>
          <a:xfrm>
            <a:off x="3945636" y="192024"/>
            <a:ext cx="43007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/>
              <a:t>Main use cases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83537-95C3-05A5-AAE5-7F8106F083FA}"/>
              </a:ext>
            </a:extLst>
          </p:cNvPr>
          <p:cNvSpPr txBox="1"/>
          <p:nvPr/>
        </p:nvSpPr>
        <p:spPr>
          <a:xfrm>
            <a:off x="2020824" y="1627632"/>
            <a:ext cx="7772400" cy="3318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/>
              <a:t>User creates account, log in, log out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/>
              <a:t>Admin deletes account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/>
              <a:t>User searches drinks (input ingredients, output drink name)</a:t>
            </a:r>
          </a:p>
        </p:txBody>
      </p:sp>
    </p:spTree>
    <p:extLst>
      <p:ext uri="{BB962C8B-B14F-4D97-AF65-F5344CB8AC3E}">
        <p14:creationId xmlns:p14="http://schemas.microsoft.com/office/powerpoint/2010/main" val="16487112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Table 12">
            <a:extLst>
              <a:ext uri="{FF2B5EF4-FFF2-40B4-BE49-F238E27FC236}">
                <a16:creationId xmlns:a16="http://schemas.microsoft.com/office/drawing/2014/main" id="{93F5C706-9701-F1F6-F142-C116B014BF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8946378"/>
              </p:ext>
            </p:extLst>
          </p:nvPr>
        </p:nvGraphicFramePr>
        <p:xfrm>
          <a:off x="1382267" y="477683"/>
          <a:ext cx="9427465" cy="54820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3770">
                  <a:extLst>
                    <a:ext uri="{9D8B030D-6E8A-4147-A177-3AD203B41FA5}">
                      <a16:colId xmlns:a16="http://schemas.microsoft.com/office/drawing/2014/main" val="1806256447"/>
                    </a:ext>
                  </a:extLst>
                </a:gridCol>
                <a:gridCol w="2836067">
                  <a:extLst>
                    <a:ext uri="{9D8B030D-6E8A-4147-A177-3AD203B41FA5}">
                      <a16:colId xmlns:a16="http://schemas.microsoft.com/office/drawing/2014/main" val="3034482560"/>
                    </a:ext>
                  </a:extLst>
                </a:gridCol>
                <a:gridCol w="5247628">
                  <a:extLst>
                    <a:ext uri="{9D8B030D-6E8A-4147-A177-3AD203B41FA5}">
                      <a16:colId xmlns:a16="http://schemas.microsoft.com/office/drawing/2014/main" val="650914125"/>
                    </a:ext>
                  </a:extLst>
                </a:gridCol>
              </a:tblGrid>
              <a:tr h="43545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100"/>
                        <a:t>Number</a:t>
                      </a:r>
                    </a:p>
                  </a:txBody>
                  <a:tcPr marL="107373" marR="107373" marT="53687" marB="536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0" i="0" u="none" strike="noStrike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 Case Name</a:t>
                      </a:r>
                      <a:endParaRPr lang="en-US" sz="2100"/>
                    </a:p>
                  </a:txBody>
                  <a:tcPr marL="107373" marR="107373" marT="53687" marB="536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0" i="0" u="none" strike="noStrike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 Case Description</a:t>
                      </a:r>
                      <a:endParaRPr lang="en-US" sz="2100"/>
                    </a:p>
                  </a:txBody>
                  <a:tcPr marL="107373" marR="107373" marT="53687" marB="53687"/>
                </a:tc>
                <a:extLst>
                  <a:ext uri="{0D108BD9-81ED-4DB2-BD59-A6C34878D82A}">
                    <a16:rowId xmlns:a16="http://schemas.microsoft.com/office/drawing/2014/main" val="351970574"/>
                  </a:ext>
                </a:extLst>
              </a:tr>
              <a:tr h="1073734">
                <a:tc>
                  <a:txBody>
                    <a:bodyPr/>
                    <a:lstStyle/>
                    <a:p>
                      <a:r>
                        <a:rPr lang="en-US" sz="2100"/>
                        <a:t>1</a:t>
                      </a:r>
                    </a:p>
                  </a:txBody>
                  <a:tcPr marL="107373" marR="107373" marT="53687" marB="53687"/>
                </a:tc>
                <a:tc>
                  <a:txBody>
                    <a:bodyPr/>
                    <a:lstStyle/>
                    <a:p>
                      <a:r>
                        <a:rPr lang="en-US" sz="2100" b="0" i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User register</a:t>
                      </a:r>
                      <a:endParaRPr lang="en-US" sz="2100"/>
                    </a:p>
                  </a:txBody>
                  <a:tcPr marL="107373" marR="107373" marT="53687" marB="53687"/>
                </a:tc>
                <a:tc>
                  <a:txBody>
                    <a:bodyPr/>
                    <a:lstStyle/>
                    <a:p>
                      <a:r>
                        <a:rPr lang="en-US" sz="2100" b="0" i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 visitor to the website clicks on “register”, fills in the form, and submits</a:t>
                      </a:r>
                      <a:endParaRPr lang="en-US" sz="2100"/>
                    </a:p>
                  </a:txBody>
                  <a:tcPr marL="107373" marR="107373" marT="53687" marB="53687"/>
                </a:tc>
                <a:extLst>
                  <a:ext uri="{0D108BD9-81ED-4DB2-BD59-A6C34878D82A}">
                    <a16:rowId xmlns:a16="http://schemas.microsoft.com/office/drawing/2014/main" val="1772546588"/>
                  </a:ext>
                </a:extLst>
              </a:tr>
              <a:tr h="751614">
                <a:tc>
                  <a:txBody>
                    <a:bodyPr/>
                    <a:lstStyle/>
                    <a:p>
                      <a:r>
                        <a:rPr lang="en-US" sz="2100"/>
                        <a:t>2</a:t>
                      </a:r>
                    </a:p>
                  </a:txBody>
                  <a:tcPr marL="107373" marR="107373" marT="53687" marB="53687"/>
                </a:tc>
                <a:tc>
                  <a:txBody>
                    <a:bodyPr/>
                    <a:lstStyle/>
                    <a:p>
                      <a:r>
                        <a:rPr lang="en-US" sz="2100" b="0" i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User login</a:t>
                      </a:r>
                      <a:endParaRPr lang="en-US" sz="2100"/>
                    </a:p>
                  </a:txBody>
                  <a:tcPr marL="107373" marR="107373" marT="53687" marB="53687"/>
                </a:tc>
                <a:tc>
                  <a:txBody>
                    <a:bodyPr/>
                    <a:lstStyle/>
                    <a:p>
                      <a:r>
                        <a:rPr lang="en-US" sz="2100" b="0" i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 visitor clicks on “log in”, fills in the form, and submit</a:t>
                      </a:r>
                      <a:endParaRPr lang="en-US" sz="2100"/>
                    </a:p>
                  </a:txBody>
                  <a:tcPr marL="107373" marR="107373" marT="53687" marB="53687"/>
                </a:tc>
                <a:extLst>
                  <a:ext uri="{0D108BD9-81ED-4DB2-BD59-A6C34878D82A}">
                    <a16:rowId xmlns:a16="http://schemas.microsoft.com/office/drawing/2014/main" val="3812432114"/>
                  </a:ext>
                </a:extLst>
              </a:tr>
              <a:tr h="1073734">
                <a:tc>
                  <a:txBody>
                    <a:bodyPr/>
                    <a:lstStyle/>
                    <a:p>
                      <a:r>
                        <a:rPr lang="en-US" sz="2100"/>
                        <a:t>3</a:t>
                      </a:r>
                    </a:p>
                  </a:txBody>
                  <a:tcPr marL="107373" marR="107373" marT="53687" marB="53687"/>
                </a:tc>
                <a:tc>
                  <a:txBody>
                    <a:bodyPr/>
                    <a:lstStyle/>
                    <a:p>
                      <a:r>
                        <a:rPr lang="en-US" sz="2100" b="0" i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User change password</a:t>
                      </a:r>
                      <a:endParaRPr lang="en-US" sz="2100"/>
                    </a:p>
                  </a:txBody>
                  <a:tcPr marL="107373" marR="107373" marT="53687" marB="53687"/>
                </a:tc>
                <a:tc>
                  <a:txBody>
                    <a:bodyPr/>
                    <a:lstStyle/>
                    <a:p>
                      <a:r>
                        <a:rPr lang="en-US" sz="2100" b="0" i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 registered user clicks on “forget password” to change</a:t>
                      </a:r>
                      <a:endParaRPr lang="en-US" sz="2100"/>
                    </a:p>
                  </a:txBody>
                  <a:tcPr marL="107373" marR="107373" marT="53687" marB="53687"/>
                </a:tc>
                <a:extLst>
                  <a:ext uri="{0D108BD9-81ED-4DB2-BD59-A6C34878D82A}">
                    <a16:rowId xmlns:a16="http://schemas.microsoft.com/office/drawing/2014/main" val="1249209020"/>
                  </a:ext>
                </a:extLst>
              </a:tr>
              <a:tr h="1073734">
                <a:tc>
                  <a:txBody>
                    <a:bodyPr/>
                    <a:lstStyle/>
                    <a:p>
                      <a:r>
                        <a:rPr lang="en-US" sz="2100"/>
                        <a:t>4</a:t>
                      </a:r>
                    </a:p>
                  </a:txBody>
                  <a:tcPr marL="107373" marR="107373" marT="53687" marB="53687"/>
                </a:tc>
                <a:tc>
                  <a:txBody>
                    <a:bodyPr/>
                    <a:lstStyle/>
                    <a:p>
                      <a:r>
                        <a:rPr lang="en-US" sz="2100" b="0" i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Delete user</a:t>
                      </a:r>
                      <a:endParaRPr lang="en-US" sz="2100"/>
                    </a:p>
                  </a:txBody>
                  <a:tcPr marL="107373" marR="107373" marT="53687" marB="53687"/>
                </a:tc>
                <a:tc>
                  <a:txBody>
                    <a:bodyPr/>
                    <a:lstStyle/>
                    <a:p>
                      <a:r>
                        <a:rPr lang="en-US" sz="2100" b="0" i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Admin bans inappropriate users (bad names, system exploiting, …)</a:t>
                      </a:r>
                      <a:endParaRPr lang="en-US" sz="2100"/>
                    </a:p>
                  </a:txBody>
                  <a:tcPr marL="107373" marR="107373" marT="53687" marB="53687"/>
                </a:tc>
                <a:extLst>
                  <a:ext uri="{0D108BD9-81ED-4DB2-BD59-A6C34878D82A}">
                    <a16:rowId xmlns:a16="http://schemas.microsoft.com/office/drawing/2014/main" val="4158071435"/>
                  </a:ext>
                </a:extLst>
              </a:tr>
              <a:tr h="1073734">
                <a:tc>
                  <a:txBody>
                    <a:bodyPr/>
                    <a:lstStyle/>
                    <a:p>
                      <a:r>
                        <a:rPr lang="en-US" sz="2100"/>
                        <a:t>5</a:t>
                      </a:r>
                    </a:p>
                  </a:txBody>
                  <a:tcPr marL="107373" marR="107373" marT="53687" marB="53687"/>
                </a:tc>
                <a:tc>
                  <a:txBody>
                    <a:bodyPr/>
                    <a:lstStyle/>
                    <a:p>
                      <a:r>
                        <a:rPr lang="en-US" sz="2100" b="0" i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Search recipe</a:t>
                      </a:r>
                      <a:endParaRPr lang="en-US" sz="2100"/>
                    </a:p>
                  </a:txBody>
                  <a:tcPr marL="107373" marR="107373" marT="53687" marB="53687"/>
                </a:tc>
                <a:tc>
                  <a:txBody>
                    <a:bodyPr/>
                    <a:lstStyle/>
                    <a:p>
                      <a:r>
                        <a:rPr lang="en-US" sz="2100" b="0" i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 user searches for the drink by choosing 3 ingredients</a:t>
                      </a:r>
                      <a:endParaRPr lang="en-US" sz="2100"/>
                    </a:p>
                  </a:txBody>
                  <a:tcPr marL="107373" marR="107373" marT="53687" marB="53687"/>
                </a:tc>
                <a:extLst>
                  <a:ext uri="{0D108BD9-81ED-4DB2-BD59-A6C34878D82A}">
                    <a16:rowId xmlns:a16="http://schemas.microsoft.com/office/drawing/2014/main" val="450470197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EC2B7C25-2450-05C8-6D18-17707F9BF2BF}"/>
              </a:ext>
            </a:extLst>
          </p:cNvPr>
          <p:cNvSpPr txBox="1"/>
          <p:nvPr/>
        </p:nvSpPr>
        <p:spPr>
          <a:xfrm>
            <a:off x="4829556" y="6067635"/>
            <a:ext cx="5980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/>
              <a:t>User logout by clicking a button. That’s all</a:t>
            </a:r>
          </a:p>
        </p:txBody>
      </p:sp>
    </p:spTree>
    <p:extLst>
      <p:ext uri="{BB962C8B-B14F-4D97-AF65-F5344CB8AC3E}">
        <p14:creationId xmlns:p14="http://schemas.microsoft.com/office/powerpoint/2010/main" val="37902726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20F2D90-FD9B-0DA4-BF89-02466C7FAEE9}"/>
              </a:ext>
            </a:extLst>
          </p:cNvPr>
          <p:cNvSpPr txBox="1"/>
          <p:nvPr/>
        </p:nvSpPr>
        <p:spPr>
          <a:xfrm>
            <a:off x="3227070" y="201168"/>
            <a:ext cx="57378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/>
              <a:t>Class Diagram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D875E1B-69AC-8597-6192-143D10D08C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0955" y="1124498"/>
            <a:ext cx="7570089" cy="5319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08851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>
            <a:extLst>
              <a:ext uri="{FF2B5EF4-FFF2-40B4-BE49-F238E27FC236}">
                <a16:creationId xmlns:a16="http://schemas.microsoft.com/office/drawing/2014/main" id="{4E1CCE58-B4A7-B308-4ABD-CC5228AE9E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0153" y="1729931"/>
            <a:ext cx="9731693" cy="4122229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D14314C-9C73-0E72-F768-17ED9C0D6980}"/>
              </a:ext>
            </a:extLst>
          </p:cNvPr>
          <p:cNvSpPr txBox="1"/>
          <p:nvPr/>
        </p:nvSpPr>
        <p:spPr>
          <a:xfrm>
            <a:off x="3227069" y="201168"/>
            <a:ext cx="57378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/>
              <a:t>Data Requirements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8143D0-19D1-1803-4382-2CEAD21B98C7}"/>
              </a:ext>
            </a:extLst>
          </p:cNvPr>
          <p:cNvSpPr txBox="1"/>
          <p:nvPr/>
        </p:nvSpPr>
        <p:spPr>
          <a:xfrm>
            <a:off x="3227070" y="201168"/>
            <a:ext cx="57378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/>
              <a:t>Data Requirements</a:t>
            </a:r>
          </a:p>
        </p:txBody>
      </p:sp>
    </p:spTree>
    <p:extLst>
      <p:ext uri="{BB962C8B-B14F-4D97-AF65-F5344CB8AC3E}">
        <p14:creationId xmlns:p14="http://schemas.microsoft.com/office/powerpoint/2010/main" val="19545967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Placeholder 7" descr="Data Points Digital background">
            <a:extLst>
              <a:ext uri="{FF2B5EF4-FFF2-40B4-BE49-F238E27FC236}">
                <a16:creationId xmlns:a16="http://schemas.microsoft.com/office/drawing/2014/main" id="{5FED7C55-F545-49A1-90FD-D853A25AB45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3C64A91D-E535-4C24-A0E3-96A3810E3F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6FC4867-BA3E-4F8E-AB23-684F34DF3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40F1DF5B-353A-4270-8C10-6A15094411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6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Development</a:t>
            </a:r>
            <a:endParaRPr lang="en-US" sz="6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6" name="Subtitle 15">
            <a:extLst>
              <a:ext uri="{FF2B5EF4-FFF2-40B4-BE49-F238E27FC236}">
                <a16:creationId xmlns:a16="http://schemas.microsoft.com/office/drawing/2014/main" id="{4BDCF583-1D5D-4235-97C2-39272B80A0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27610"/>
            <a:ext cx="5437187" cy="2265216"/>
          </a:xfrm>
        </p:spPr>
        <p:txBody>
          <a:bodyPr vert="horz" wrap="square" lIns="0" tIns="0" rIns="0" bIns="0" rtlCol="0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kern="1200">
                <a:latin typeface="+mn-lt"/>
                <a:ea typeface="+mn-ea"/>
                <a:cs typeface="+mn-cs"/>
              </a:rPr>
              <a:t>Speaker: Đình Khang </a:t>
            </a:r>
            <a:endParaRPr lang="en-US" kern="1200" dirty="0"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E7D98D-6710-41D2-B258-E1A1059D2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79204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C15EE852-24F1-4643-8082-AB45CFF2B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6160" cy="3384550"/>
          </a:xfrm>
        </p:spPr>
        <p:txBody>
          <a:bodyPr>
            <a:normAutofit/>
          </a:bodyPr>
          <a:lstStyle/>
          <a:p>
            <a:r>
              <a:rPr lang="en-US" dirty="0"/>
              <a:t>The way to get started is to quit talking and begin doing.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4139825C-53C7-44F4-A064-9795CECD081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50863" y="4097338"/>
            <a:ext cx="3565524" cy="2351087"/>
          </a:xfrm>
        </p:spPr>
        <p:txBody>
          <a:bodyPr/>
          <a:lstStyle/>
          <a:p>
            <a:r>
              <a:rPr lang="en-US" dirty="0"/>
              <a:t>Walt Disney</a:t>
            </a:r>
          </a:p>
          <a:p>
            <a:endParaRPr lang="en-US" dirty="0"/>
          </a:p>
        </p:txBody>
      </p:sp>
      <p:pic>
        <p:nvPicPr>
          <p:cNvPr id="18" name="Picture Placeholder 17" descr="A person drawing on a white board">
            <a:extLst>
              <a:ext uri="{FF2B5EF4-FFF2-40B4-BE49-F238E27FC236}">
                <a16:creationId xmlns:a16="http://schemas.microsoft.com/office/drawing/2014/main" id="{301557C2-9072-409B-88EC-E8577CEFCAF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35809" y="656633"/>
            <a:ext cx="5132388" cy="5132388"/>
          </a:xfrm>
        </p:spPr>
      </p:pic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1C563B34-DD53-4FB1-B8C2-8914E01C6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183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102D8-1D22-4940-AF19-07CF3A0DC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/>
          <a:lstStyle/>
          <a:p>
            <a:r>
              <a:rPr lang="en-US"/>
              <a:t>Responsibility</a:t>
            </a:r>
            <a:endParaRPr lang="en-US" dirty="0"/>
          </a:p>
        </p:txBody>
      </p:sp>
      <p:graphicFrame>
        <p:nvGraphicFramePr>
          <p:cNvPr id="13" name="Table 13">
            <a:extLst>
              <a:ext uri="{FF2B5EF4-FFF2-40B4-BE49-F238E27FC236}">
                <a16:creationId xmlns:a16="http://schemas.microsoft.com/office/drawing/2014/main" id="{914D6EE3-4782-45C1-A75C-003483879C9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35963000"/>
              </p:ext>
            </p:extLst>
          </p:nvPr>
        </p:nvGraphicFramePr>
        <p:xfrm>
          <a:off x="550864" y="2112962"/>
          <a:ext cx="11090275" cy="3867212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218055">
                  <a:extLst>
                    <a:ext uri="{9D8B030D-6E8A-4147-A177-3AD203B41FA5}">
                      <a16:colId xmlns:a16="http://schemas.microsoft.com/office/drawing/2014/main" val="562691606"/>
                    </a:ext>
                  </a:extLst>
                </a:gridCol>
                <a:gridCol w="2218055">
                  <a:extLst>
                    <a:ext uri="{9D8B030D-6E8A-4147-A177-3AD203B41FA5}">
                      <a16:colId xmlns:a16="http://schemas.microsoft.com/office/drawing/2014/main" val="3970149589"/>
                    </a:ext>
                  </a:extLst>
                </a:gridCol>
                <a:gridCol w="2218055">
                  <a:extLst>
                    <a:ext uri="{9D8B030D-6E8A-4147-A177-3AD203B41FA5}">
                      <a16:colId xmlns:a16="http://schemas.microsoft.com/office/drawing/2014/main" val="1552287268"/>
                    </a:ext>
                  </a:extLst>
                </a:gridCol>
                <a:gridCol w="2218055">
                  <a:extLst>
                    <a:ext uri="{9D8B030D-6E8A-4147-A177-3AD203B41FA5}">
                      <a16:colId xmlns:a16="http://schemas.microsoft.com/office/drawing/2014/main" val="3637583548"/>
                    </a:ext>
                  </a:extLst>
                </a:gridCol>
                <a:gridCol w="2218055">
                  <a:extLst>
                    <a:ext uri="{9D8B030D-6E8A-4147-A177-3AD203B41FA5}">
                      <a16:colId xmlns:a16="http://schemas.microsoft.com/office/drawing/2014/main" val="1751413396"/>
                    </a:ext>
                  </a:extLst>
                </a:gridCol>
              </a:tblGrid>
              <a:tr h="656317">
                <a:tc>
                  <a:txBody>
                    <a:bodyPr/>
                    <a:lstStyle/>
                    <a:p>
                      <a:pPr algn="ctr"/>
                      <a:endParaRPr lang="en-US" sz="2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/>
                        <a:t>Việt</a:t>
                      </a:r>
                      <a:endParaRPr lang="en-US" sz="2200" b="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/>
                        <a:t>Tuấn</a:t>
                      </a:r>
                      <a:endParaRPr lang="en-US" sz="2200" b="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/>
                        <a:t>Nam</a:t>
                      </a:r>
                      <a:endParaRPr lang="en-US" sz="2200" b="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/>
                        <a:t>Khang</a:t>
                      </a:r>
                      <a:endParaRPr lang="en-US" sz="2200" b="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3002138"/>
                  </a:ext>
                </a:extLst>
              </a:tr>
              <a:tr h="851526">
                <a:tc>
                  <a:txBody>
                    <a:bodyPr/>
                    <a:lstStyle/>
                    <a:p>
                      <a:pPr algn="ctr"/>
                      <a:r>
                        <a:rPr lang="en-US" sz="2200">
                          <a:solidFill>
                            <a:schemeClr val="tx1"/>
                          </a:solidFill>
                        </a:rPr>
                        <a:t>Week 1</a:t>
                      </a:r>
                      <a:endParaRPr 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>
                          <a:solidFill>
                            <a:schemeClr val="tx1"/>
                          </a:solidFill>
                        </a:rPr>
                        <a:t>Brainstorm idea</a:t>
                      </a:r>
                      <a:endParaRPr 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>
                          <a:solidFill>
                            <a:schemeClr val="tx1"/>
                          </a:solidFill>
                        </a:rPr>
                        <a:t>Prepare front end</a:t>
                      </a:r>
                    </a:p>
                    <a:p>
                      <a:pPr algn="ctr"/>
                      <a:r>
                        <a:rPr lang="en-US" sz="2200">
                          <a:solidFill>
                            <a:schemeClr val="tx1"/>
                          </a:solidFill>
                        </a:rPr>
                        <a:t>Design resources</a:t>
                      </a:r>
                      <a:endParaRPr 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>
                          <a:solidFill>
                            <a:schemeClr val="tx1"/>
                          </a:solidFill>
                        </a:rPr>
                        <a:t>Prepare back end</a:t>
                      </a:r>
                      <a:endParaRPr 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>
                          <a:solidFill>
                            <a:schemeClr val="tx1"/>
                          </a:solidFill>
                        </a:rPr>
                        <a:t>Prepare system design</a:t>
                      </a:r>
                      <a:endParaRPr 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2611538"/>
                  </a:ext>
                </a:extLst>
              </a:tr>
              <a:tr h="851526">
                <a:tc>
                  <a:txBody>
                    <a:bodyPr/>
                    <a:lstStyle/>
                    <a:p>
                      <a:pPr algn="ctr"/>
                      <a:r>
                        <a:rPr lang="en-US" sz="2200">
                          <a:solidFill>
                            <a:schemeClr val="tx1"/>
                          </a:solidFill>
                        </a:rPr>
                        <a:t>Week 2</a:t>
                      </a:r>
                      <a:endParaRPr 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>
                          <a:solidFill>
                            <a:schemeClr val="tx1"/>
                          </a:solidFill>
                        </a:rPr>
                        <a:t>Suggest idea</a:t>
                      </a:r>
                    </a:p>
                    <a:p>
                      <a:pPr algn="ctr"/>
                      <a:r>
                        <a:rPr lang="en-US" sz="2200">
                          <a:solidFill>
                            <a:schemeClr val="tx1"/>
                          </a:solidFill>
                        </a:rPr>
                        <a:t>Report</a:t>
                      </a:r>
                      <a:endParaRPr 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>
                          <a:solidFill>
                            <a:schemeClr val="tx1"/>
                          </a:solidFill>
                        </a:rPr>
                        <a:t>Code front end</a:t>
                      </a:r>
                      <a:endParaRPr 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>
                          <a:solidFill>
                            <a:schemeClr val="tx1"/>
                          </a:solidFill>
                        </a:rPr>
                        <a:t>Improve idea</a:t>
                      </a:r>
                    </a:p>
                    <a:p>
                      <a:pPr algn="ctr"/>
                      <a:r>
                        <a:rPr lang="en-US" sz="2200">
                          <a:solidFill>
                            <a:schemeClr val="tx1"/>
                          </a:solidFill>
                        </a:rPr>
                        <a:t>Write report</a:t>
                      </a:r>
                      <a:endParaRPr 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>
                          <a:solidFill>
                            <a:schemeClr val="tx1"/>
                          </a:solidFill>
                        </a:rPr>
                        <a:t>Improve idea</a:t>
                      </a:r>
                      <a:endParaRPr 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0915798"/>
                  </a:ext>
                </a:extLst>
              </a:tr>
              <a:tr h="656317">
                <a:tc>
                  <a:txBody>
                    <a:bodyPr/>
                    <a:lstStyle/>
                    <a:p>
                      <a:pPr algn="ctr"/>
                      <a:r>
                        <a:rPr lang="en-US" sz="2200">
                          <a:solidFill>
                            <a:schemeClr val="tx1"/>
                          </a:solidFill>
                        </a:rPr>
                        <a:t>Week 3</a:t>
                      </a:r>
                      <a:endParaRPr 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>
                          <a:solidFill>
                            <a:schemeClr val="tx1"/>
                          </a:solidFill>
                        </a:rPr>
                        <a:t>Write report</a:t>
                      </a:r>
                      <a:endParaRPr 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>
                          <a:solidFill>
                            <a:schemeClr val="tx1"/>
                          </a:solidFill>
                        </a:rPr>
                        <a:t>Fix front end</a:t>
                      </a:r>
                      <a:endParaRPr 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>
                          <a:solidFill>
                            <a:schemeClr val="tx1"/>
                          </a:solidFill>
                        </a:rPr>
                        <a:t>Code back end</a:t>
                      </a:r>
                      <a:endParaRPr 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>
                          <a:solidFill>
                            <a:schemeClr val="tx1"/>
                          </a:solidFill>
                        </a:rPr>
                        <a:t>Write report</a:t>
                      </a:r>
                      <a:endParaRPr 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6691047"/>
                  </a:ext>
                </a:extLst>
              </a:tr>
              <a:tr h="851526">
                <a:tc>
                  <a:txBody>
                    <a:bodyPr/>
                    <a:lstStyle/>
                    <a:p>
                      <a:pPr algn="ctr"/>
                      <a:r>
                        <a:rPr lang="en-US" sz="2200">
                          <a:solidFill>
                            <a:schemeClr val="tx1"/>
                          </a:solidFill>
                        </a:rPr>
                        <a:t>Week 4</a:t>
                      </a:r>
                      <a:endParaRPr 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>
                          <a:solidFill>
                            <a:schemeClr val="tx1"/>
                          </a:solidFill>
                        </a:rPr>
                        <a:t>Testing</a:t>
                      </a:r>
                      <a:endParaRPr 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>
                          <a:solidFill>
                            <a:schemeClr val="tx1"/>
                          </a:solidFill>
                        </a:rPr>
                        <a:t>Write report</a:t>
                      </a:r>
                    </a:p>
                    <a:p>
                      <a:pPr algn="ctr"/>
                      <a:r>
                        <a:rPr lang="en-US" sz="2200">
                          <a:solidFill>
                            <a:schemeClr val="tx1"/>
                          </a:solidFill>
                        </a:rPr>
                        <a:t>Testing</a:t>
                      </a:r>
                      <a:endParaRPr 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>
                          <a:solidFill>
                            <a:schemeClr val="tx1"/>
                          </a:solidFill>
                        </a:rPr>
                        <a:t>Write report</a:t>
                      </a:r>
                    </a:p>
                    <a:p>
                      <a:pPr algn="ctr"/>
                      <a:r>
                        <a:rPr lang="en-US" sz="2200">
                          <a:solidFill>
                            <a:schemeClr val="tx1"/>
                          </a:solidFill>
                        </a:rPr>
                        <a:t>Testing</a:t>
                      </a:r>
                      <a:endParaRPr 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>
                          <a:solidFill>
                            <a:schemeClr val="tx1"/>
                          </a:solidFill>
                        </a:rPr>
                        <a:t>Testing</a:t>
                      </a:r>
                      <a:endParaRPr 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1269701"/>
                  </a:ext>
                </a:extLst>
              </a:tr>
            </a:tbl>
          </a:graphicData>
        </a:graphic>
      </p:graphicFrame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3F8A62C8-5437-4C47-AC0F-0605F84CB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9477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51" name="Rectangle 6150">
            <a:extLst>
              <a:ext uri="{FF2B5EF4-FFF2-40B4-BE49-F238E27FC236}">
                <a16:creationId xmlns:a16="http://schemas.microsoft.com/office/drawing/2014/main" id="{65EE0CA1-D3EE-4024-8924-687FF7C9B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6" name="Picture 2" descr="Timeline&#10;&#10;Description automatically generated">
            <a:extLst>
              <a:ext uri="{FF2B5EF4-FFF2-40B4-BE49-F238E27FC236}">
                <a16:creationId xmlns:a16="http://schemas.microsoft.com/office/drawing/2014/main" id="{F127B83C-08C2-A77C-C372-DF3031BE5A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10" r="12234" b="1"/>
          <a:stretch/>
        </p:blipFill>
        <p:spPr bwMode="auto">
          <a:xfrm>
            <a:off x="20" y="1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1C04443-9AB0-1379-BED8-162A2C2DB0E8}"/>
              </a:ext>
            </a:extLst>
          </p:cNvPr>
          <p:cNvSpPr/>
          <p:nvPr/>
        </p:nvSpPr>
        <p:spPr>
          <a:xfrm>
            <a:off x="822960" y="923544"/>
            <a:ext cx="2359152" cy="731520"/>
          </a:xfrm>
          <a:prstGeom prst="rect">
            <a:avLst/>
          </a:prstGeom>
          <a:noFill/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2DD55C8-48BB-711E-5CAC-5F0BBD4564AA}"/>
              </a:ext>
            </a:extLst>
          </p:cNvPr>
          <p:cNvSpPr/>
          <p:nvPr/>
        </p:nvSpPr>
        <p:spPr>
          <a:xfrm>
            <a:off x="1051560" y="1984247"/>
            <a:ext cx="2359152" cy="1148305"/>
          </a:xfrm>
          <a:prstGeom prst="rect">
            <a:avLst/>
          </a:prstGeom>
          <a:noFill/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9E468A8-264D-CF70-483A-5B7CA83BF584}"/>
              </a:ext>
            </a:extLst>
          </p:cNvPr>
          <p:cNvSpPr/>
          <p:nvPr/>
        </p:nvSpPr>
        <p:spPr>
          <a:xfrm>
            <a:off x="1051560" y="3131086"/>
            <a:ext cx="2359152" cy="1148305"/>
          </a:xfrm>
          <a:prstGeom prst="rect">
            <a:avLst/>
          </a:prstGeom>
          <a:noFill/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927E464-9F54-EF7A-A224-7D16BE3BB22B}"/>
              </a:ext>
            </a:extLst>
          </p:cNvPr>
          <p:cNvSpPr/>
          <p:nvPr/>
        </p:nvSpPr>
        <p:spPr>
          <a:xfrm>
            <a:off x="3294888" y="4120886"/>
            <a:ext cx="2359152" cy="1420378"/>
          </a:xfrm>
          <a:prstGeom prst="rect">
            <a:avLst/>
          </a:prstGeom>
          <a:noFill/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Left 7">
            <a:extLst>
              <a:ext uri="{FF2B5EF4-FFF2-40B4-BE49-F238E27FC236}">
                <a16:creationId xmlns:a16="http://schemas.microsoft.com/office/drawing/2014/main" id="{111F6B2D-A104-5BC2-3CC6-94DAF4C5A786}"/>
              </a:ext>
            </a:extLst>
          </p:cNvPr>
          <p:cNvSpPr/>
          <p:nvPr/>
        </p:nvSpPr>
        <p:spPr>
          <a:xfrm>
            <a:off x="3474720" y="909834"/>
            <a:ext cx="1280160" cy="745230"/>
          </a:xfrm>
          <a:prstGeom prst="lef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Set up</a:t>
            </a:r>
          </a:p>
        </p:txBody>
      </p:sp>
      <p:sp>
        <p:nvSpPr>
          <p:cNvPr id="21" name="Arrow: Left 20">
            <a:extLst>
              <a:ext uri="{FF2B5EF4-FFF2-40B4-BE49-F238E27FC236}">
                <a16:creationId xmlns:a16="http://schemas.microsoft.com/office/drawing/2014/main" id="{5A6A1F40-787F-D445-9A87-0EBF78C1E54B}"/>
              </a:ext>
            </a:extLst>
          </p:cNvPr>
          <p:cNvSpPr/>
          <p:nvPr/>
        </p:nvSpPr>
        <p:spPr>
          <a:xfrm>
            <a:off x="3587496" y="2005987"/>
            <a:ext cx="1773936" cy="1061819"/>
          </a:xfrm>
          <a:prstGeom prst="lef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Check requirements</a:t>
            </a:r>
          </a:p>
        </p:txBody>
      </p:sp>
      <p:sp>
        <p:nvSpPr>
          <p:cNvPr id="22" name="Arrow: Left 21">
            <a:extLst>
              <a:ext uri="{FF2B5EF4-FFF2-40B4-BE49-F238E27FC236}">
                <a16:creationId xmlns:a16="http://schemas.microsoft.com/office/drawing/2014/main" id="{5697CC7D-7C9B-3A28-E499-5022F71251FC}"/>
              </a:ext>
            </a:extLst>
          </p:cNvPr>
          <p:cNvSpPr/>
          <p:nvPr/>
        </p:nvSpPr>
        <p:spPr>
          <a:xfrm>
            <a:off x="3867912" y="3132552"/>
            <a:ext cx="1773936" cy="988329"/>
          </a:xfrm>
          <a:prstGeom prst="lef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Check techs</a:t>
            </a:r>
          </a:p>
        </p:txBody>
      </p:sp>
      <p:sp>
        <p:nvSpPr>
          <p:cNvPr id="23" name="Arrow: Left 22">
            <a:extLst>
              <a:ext uri="{FF2B5EF4-FFF2-40B4-BE49-F238E27FC236}">
                <a16:creationId xmlns:a16="http://schemas.microsoft.com/office/drawing/2014/main" id="{DE8DB67C-EF43-9FC2-FCBF-81190A130B5E}"/>
              </a:ext>
            </a:extLst>
          </p:cNvPr>
          <p:cNvSpPr/>
          <p:nvPr/>
        </p:nvSpPr>
        <p:spPr>
          <a:xfrm>
            <a:off x="6190488" y="4336910"/>
            <a:ext cx="1773936" cy="988329"/>
          </a:xfrm>
          <a:prstGeom prst="lef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Design system</a:t>
            </a:r>
          </a:p>
        </p:txBody>
      </p:sp>
      <p:sp>
        <p:nvSpPr>
          <p:cNvPr id="24" name="Arrow: Left 23">
            <a:extLst>
              <a:ext uri="{FF2B5EF4-FFF2-40B4-BE49-F238E27FC236}">
                <a16:creationId xmlns:a16="http://schemas.microsoft.com/office/drawing/2014/main" id="{1AA23046-4304-918F-336F-CD2F533C3558}"/>
              </a:ext>
            </a:extLst>
          </p:cNvPr>
          <p:cNvSpPr/>
          <p:nvPr/>
        </p:nvSpPr>
        <p:spPr>
          <a:xfrm>
            <a:off x="7287768" y="5541264"/>
            <a:ext cx="1773936" cy="988329"/>
          </a:xfrm>
          <a:prstGeom prst="lef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Documents</a:t>
            </a:r>
          </a:p>
          <a:p>
            <a:pPr algn="ctr"/>
            <a:r>
              <a:rPr lang="en-US"/>
              <a:t>Release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417A9D0-E19B-0435-EBC1-55682A989DED}"/>
              </a:ext>
            </a:extLst>
          </p:cNvPr>
          <p:cNvSpPr/>
          <p:nvPr/>
        </p:nvSpPr>
        <p:spPr>
          <a:xfrm>
            <a:off x="4974336" y="5524874"/>
            <a:ext cx="2313432" cy="1333116"/>
          </a:xfrm>
          <a:prstGeom prst="rect">
            <a:avLst/>
          </a:prstGeom>
          <a:noFill/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0531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447E7072-E0CD-790D-E41E-0014D34C94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956"/>
          <a:stretch/>
        </p:blipFill>
        <p:spPr bwMode="auto">
          <a:xfrm>
            <a:off x="639318" y="228599"/>
            <a:ext cx="10913364" cy="644016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BDBF754-14AB-596D-9059-0A83F8D092F7}"/>
              </a:ext>
            </a:extLst>
          </p:cNvPr>
          <p:cNvSpPr txBox="1"/>
          <p:nvPr/>
        </p:nvSpPr>
        <p:spPr>
          <a:xfrm>
            <a:off x="785622" y="329184"/>
            <a:ext cx="20215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Workbench (1/2)</a:t>
            </a:r>
          </a:p>
        </p:txBody>
      </p:sp>
    </p:spTree>
    <p:extLst>
      <p:ext uri="{BB962C8B-B14F-4D97-AF65-F5344CB8AC3E}">
        <p14:creationId xmlns:p14="http://schemas.microsoft.com/office/powerpoint/2010/main" val="23063647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D2A30C0-1BC4-4764-9C0F-5D811CAB83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8640" y="548640"/>
            <a:ext cx="8281987" cy="1253041"/>
          </a:xfrm>
        </p:spPr>
        <p:txBody>
          <a:bodyPr/>
          <a:lstStyle/>
          <a:p>
            <a:r>
              <a:rPr lang="en-US" dirty="0"/>
              <a:t>Team</a:t>
            </a: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91181F6D-A54F-4289-8C36-80ECE3B2C8E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79500" y="3781425"/>
            <a:ext cx="1711325" cy="365760"/>
          </a:xfrm>
        </p:spPr>
        <p:txBody>
          <a:bodyPr/>
          <a:lstStyle/>
          <a:p>
            <a:r>
              <a:rPr lang="en-US"/>
              <a:t>Hoàng Việt</a:t>
            </a:r>
            <a:endParaRPr lang="en-US" dirty="0"/>
          </a:p>
        </p:txBody>
      </p:sp>
      <p:sp>
        <p:nvSpPr>
          <p:cNvPr id="15" name="Subtitle 14">
            <a:extLst>
              <a:ext uri="{FF2B5EF4-FFF2-40B4-BE49-F238E27FC236}">
                <a16:creationId xmlns:a16="http://schemas.microsoft.com/office/drawing/2014/main" id="{84D39D81-9726-4BD7-BDC0-FA0B2AD0D21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78733" y="4232949"/>
            <a:ext cx="1711572" cy="638175"/>
          </a:xfrm>
        </p:spPr>
        <p:txBody>
          <a:bodyPr/>
          <a:lstStyle/>
          <a:p>
            <a:r>
              <a:rPr lang="en-US"/>
              <a:t>Leader</a:t>
            </a:r>
            <a:endParaRPr lang="en-US" dirty="0"/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id="{E4387CED-5FBE-4AFF-B64D-975B5574F16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839151" y="3781425"/>
            <a:ext cx="1711325" cy="365760"/>
          </a:xfrm>
        </p:spPr>
        <p:txBody>
          <a:bodyPr/>
          <a:lstStyle/>
          <a:p>
            <a:r>
              <a:rPr lang="en-US"/>
              <a:t>Công Tuấn</a:t>
            </a:r>
            <a:endParaRPr lang="en-US" dirty="0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CCDF84CD-BC27-4182-9FBA-9D4FEED9541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838384" y="4232949"/>
            <a:ext cx="1711572" cy="638175"/>
          </a:xfrm>
        </p:spPr>
        <p:txBody>
          <a:bodyPr/>
          <a:lstStyle/>
          <a:p>
            <a:r>
              <a:rPr lang="en-US"/>
              <a:t>Front end</a:t>
            </a:r>
            <a:endParaRPr lang="en-US" dirty="0"/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id="{FE5CD03B-066A-46AF-8FB8-E8A78074ABE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662743" y="3781425"/>
            <a:ext cx="1711325" cy="365760"/>
          </a:xfrm>
        </p:spPr>
        <p:txBody>
          <a:bodyPr/>
          <a:lstStyle/>
          <a:p>
            <a:r>
              <a:rPr lang="en-US"/>
              <a:t>Phương Nam</a:t>
            </a:r>
            <a:endParaRPr lang="en-US" dirty="0"/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10E83414-3440-46C7-8C07-7D073B69C42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661976" y="4232949"/>
            <a:ext cx="1711572" cy="638175"/>
          </a:xfrm>
        </p:spPr>
        <p:txBody>
          <a:bodyPr/>
          <a:lstStyle/>
          <a:p>
            <a:r>
              <a:rPr lang="en-US"/>
              <a:t>Back end</a:t>
            </a:r>
            <a:endParaRPr lang="en-US" dirty="0"/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id="{F4640D91-CB97-4FCC-8FEF-F4B22B844DC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433112" y="3787288"/>
            <a:ext cx="1711325" cy="365760"/>
          </a:xfrm>
        </p:spPr>
        <p:txBody>
          <a:bodyPr/>
          <a:lstStyle/>
          <a:p>
            <a:r>
              <a:rPr lang="en-US"/>
              <a:t>Đình Khang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C6A53C-7538-4FF9-BC09-EFC116FE705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432345" y="4238812"/>
            <a:ext cx="1711572" cy="638175"/>
          </a:xfrm>
        </p:spPr>
        <p:txBody>
          <a:bodyPr/>
          <a:lstStyle/>
          <a:p>
            <a:r>
              <a:rPr lang="en-US"/>
              <a:t>Design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AF9A883-CC44-4401-AE67-8FCEACB7D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30AD462-A1B4-1F3E-8DFF-14E43F61DB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733" y="1887445"/>
            <a:ext cx="1371791" cy="1533739"/>
          </a:xfrm>
          <a:prstGeom prst="rect">
            <a:avLst/>
          </a:prstGeom>
        </p:spPr>
      </p:pic>
      <p:pic>
        <p:nvPicPr>
          <p:cNvPr id="4098" name="Picture 2" descr="No photo description available.">
            <a:extLst>
              <a:ext uri="{FF2B5EF4-FFF2-40B4-BE49-F238E27FC236}">
                <a16:creationId xmlns:a16="http://schemas.microsoft.com/office/drawing/2014/main" id="{610514D0-0FB7-9C28-1B3F-0B57B332C4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3945" y="1887445"/>
            <a:ext cx="1487339" cy="1597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No photo description available.">
            <a:extLst>
              <a:ext uri="{FF2B5EF4-FFF2-40B4-BE49-F238E27FC236}">
                <a16:creationId xmlns:a16="http://schemas.microsoft.com/office/drawing/2014/main" id="{D13CDF6A-D1B3-83DA-06E2-827E2C8312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30"/>
          <a:stretch/>
        </p:blipFill>
        <p:spPr bwMode="auto">
          <a:xfrm>
            <a:off x="6494573" y="1887444"/>
            <a:ext cx="1795150" cy="1597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No photo description available.">
            <a:extLst>
              <a:ext uri="{FF2B5EF4-FFF2-40B4-BE49-F238E27FC236}">
                <a16:creationId xmlns:a16="http://schemas.microsoft.com/office/drawing/2014/main" id="{1E674FEE-A2FF-1FAC-965D-883FF235AB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42" r="22341"/>
          <a:stretch/>
        </p:blipFill>
        <p:spPr bwMode="auto">
          <a:xfrm>
            <a:off x="9305333" y="1887444"/>
            <a:ext cx="1742799" cy="1698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98766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>
            <a:extLst>
              <a:ext uri="{FF2B5EF4-FFF2-40B4-BE49-F238E27FC236}">
                <a16:creationId xmlns:a16="http://schemas.microsoft.com/office/drawing/2014/main" id="{1C483E75-8C7A-5F56-6109-CCA5FD5BAC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827"/>
          <a:stretch/>
        </p:blipFill>
        <p:spPr bwMode="auto">
          <a:xfrm>
            <a:off x="492906" y="676656"/>
            <a:ext cx="11206187" cy="533019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B0BD72E-FB92-4193-F604-AD804A056A69}"/>
              </a:ext>
            </a:extLst>
          </p:cNvPr>
          <p:cNvSpPr txBox="1"/>
          <p:nvPr/>
        </p:nvSpPr>
        <p:spPr>
          <a:xfrm>
            <a:off x="621030" y="676656"/>
            <a:ext cx="20215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Workbench (2/2)</a:t>
            </a:r>
          </a:p>
        </p:txBody>
      </p:sp>
    </p:spTree>
    <p:extLst>
      <p:ext uri="{BB962C8B-B14F-4D97-AF65-F5344CB8AC3E}">
        <p14:creationId xmlns:p14="http://schemas.microsoft.com/office/powerpoint/2010/main" val="17947716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77914559-8B6E-E5BB-7A85-D17166865E18}"/>
              </a:ext>
            </a:extLst>
          </p:cNvPr>
          <p:cNvSpPr txBox="1"/>
          <p:nvPr/>
        </p:nvSpPr>
        <p:spPr>
          <a:xfrm>
            <a:off x="2728722" y="201168"/>
            <a:ext cx="67345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/>
              <a:t>Difficulties &amp; Solutions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8546333-17CD-C415-60B7-07F2267A2A11}"/>
              </a:ext>
            </a:extLst>
          </p:cNvPr>
          <p:cNvSpPr txBox="1"/>
          <p:nvPr/>
        </p:nvSpPr>
        <p:spPr>
          <a:xfrm>
            <a:off x="533401" y="1833228"/>
            <a:ext cx="5382768" cy="24876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/>
              <a:t>Overestimate team ability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/>
              <a:t>Lack of time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/>
              <a:t>Back end is a pain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2BC7436-CCDB-4315-9D5A-FA70830D6EF1}"/>
              </a:ext>
            </a:extLst>
          </p:cNvPr>
          <p:cNvSpPr txBox="1"/>
          <p:nvPr/>
        </p:nvSpPr>
        <p:spPr>
          <a:xfrm>
            <a:off x="6275833" y="1833227"/>
            <a:ext cx="5291328" cy="24876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3600"/>
              <a:t>Scale down the project</a:t>
            </a: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3600"/>
              <a:t>Set deadlines</a:t>
            </a: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3600"/>
              <a:t>Indian youtube tutorials</a:t>
            </a:r>
          </a:p>
        </p:txBody>
      </p:sp>
    </p:spTree>
    <p:extLst>
      <p:ext uri="{BB962C8B-B14F-4D97-AF65-F5344CB8AC3E}">
        <p14:creationId xmlns:p14="http://schemas.microsoft.com/office/powerpoint/2010/main" val="1934718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581E8936-2270-47FE-94A4-398CB123E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8500"/>
            <a:ext cx="2740977" cy="1562959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pic>
        <p:nvPicPr>
          <p:cNvPr id="16" name="Picture Placeholder 15" descr="Data Points Digital background">
            <a:extLst>
              <a:ext uri="{FF2B5EF4-FFF2-40B4-BE49-F238E27FC236}">
                <a16:creationId xmlns:a16="http://schemas.microsoft.com/office/drawing/2014/main" id="{361E9ADB-7377-4CF1-9AE4-AEFBDEBEEEE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3776472"/>
          </a:xfrm>
        </p:spPr>
      </p:pic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C0287FEC-3826-4868-8D93-52429C6156F5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663440" y="3912903"/>
            <a:ext cx="6977697" cy="2378170"/>
          </a:xfrm>
        </p:spPr>
        <p:txBody>
          <a:bodyPr>
            <a:normAutofit fontScale="92500"/>
          </a:bodyPr>
          <a:lstStyle/>
          <a:p>
            <a:pPr algn="just">
              <a:lnSpc>
                <a:spcPct val="170000"/>
              </a:lnSpc>
            </a:pPr>
            <a:r>
              <a:rPr lang="en-US" sz="2800">
                <a:solidFill>
                  <a:srgbClr val="FFFFFF"/>
                </a:solidFill>
              </a:rPr>
              <a:t>Bartender site combines front end with back end and database to function. With some improvements, it would become a great entertainment.</a:t>
            </a:r>
            <a:endParaRPr lang="en-US" sz="2800" dirty="0">
              <a:solidFill>
                <a:srgbClr val="FFFFFF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329F70-04F7-4C70-BCF8-D4371F54EF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/>
          <a:lstStyle/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A3302E-502D-4151-81C9-5FD6AF959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22</a:t>
            </a:fld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5A27059-992D-EE28-9F06-979F32A2DB22}"/>
              </a:ext>
            </a:extLst>
          </p:cNvPr>
          <p:cNvCxnSpPr/>
          <p:nvPr/>
        </p:nvCxnSpPr>
        <p:spPr>
          <a:xfrm>
            <a:off x="3877056" y="4151376"/>
            <a:ext cx="0" cy="1609344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15613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>
            <a:extLst>
              <a:ext uri="{FF2B5EF4-FFF2-40B4-BE49-F238E27FC236}">
                <a16:creationId xmlns:a16="http://schemas.microsoft.com/office/drawing/2014/main" id="{F8FAEED9-1ECD-45F9-87A0-9394BAEABB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2779775"/>
            <a:ext cx="5437187" cy="801453"/>
          </a:xfrm>
        </p:spPr>
        <p:txBody>
          <a:bodyPr/>
          <a:lstStyle/>
          <a:p>
            <a:pPr algn="ctr"/>
            <a:r>
              <a:rPr lang="en-US" dirty="0"/>
              <a:t>Thank You</a:t>
            </a:r>
          </a:p>
        </p:txBody>
      </p:sp>
      <p:pic>
        <p:nvPicPr>
          <p:cNvPr id="27" name="Picture Placeholder 26" descr="Data Points Digital background">
            <a:extLst>
              <a:ext uri="{FF2B5EF4-FFF2-40B4-BE49-F238E27FC236}">
                <a16:creationId xmlns:a16="http://schemas.microsoft.com/office/drawing/2014/main" id="{9E660784-34E2-4CDA-926A-DDD6AAF3504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56248" y="548640"/>
            <a:ext cx="5084064" cy="2880360"/>
          </a:xfrm>
        </p:spPr>
      </p:pic>
      <p:pic>
        <p:nvPicPr>
          <p:cNvPr id="33" name="Picture Placeholder 32" descr="Data Points Digital background">
            <a:extLst>
              <a:ext uri="{FF2B5EF4-FFF2-40B4-BE49-F238E27FC236}">
                <a16:creationId xmlns:a16="http://schemas.microsoft.com/office/drawing/2014/main" id="{48106962-23C6-4DFE-BB3A-E5FFF03F38CE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56248" y="3429000"/>
            <a:ext cx="5084064" cy="2880360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E60F23-FB58-4EF8-82FD-E86CED25F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7988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Placeholder 7" descr="Data Points Digital background">
            <a:extLst>
              <a:ext uri="{FF2B5EF4-FFF2-40B4-BE49-F238E27FC236}">
                <a16:creationId xmlns:a16="http://schemas.microsoft.com/office/drawing/2014/main" id="{5FED7C55-F545-49A1-90FD-D853A25AB45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3C64A91D-E535-4C24-A0E3-96A3810E3F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6FC4867-BA3E-4F8E-AB23-684F34DF3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40F1DF5B-353A-4270-8C10-6A15094411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6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Demo</a:t>
            </a:r>
            <a:endParaRPr lang="en-US" sz="6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6" name="Subtitle 15">
            <a:extLst>
              <a:ext uri="{FF2B5EF4-FFF2-40B4-BE49-F238E27FC236}">
                <a16:creationId xmlns:a16="http://schemas.microsoft.com/office/drawing/2014/main" id="{4BDCF583-1D5D-4235-97C2-39272B80A0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27610"/>
            <a:ext cx="5437187" cy="2265216"/>
          </a:xfrm>
        </p:spPr>
        <p:txBody>
          <a:bodyPr vert="horz" wrap="square" lIns="0" tIns="0" rIns="0" bIns="0" rtlCol="0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kern="1200">
                <a:latin typeface="+mn-lt"/>
                <a:ea typeface="+mn-ea"/>
                <a:cs typeface="+mn-cs"/>
              </a:rPr>
              <a:t>Speaker: Phương Nam</a:t>
            </a:r>
            <a:endParaRPr lang="en-US" kern="1200" dirty="0"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E7D98D-6710-41D2-B258-E1A1059D2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7222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6426E-F6F6-4A7C-9181-8C3090996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886968"/>
            <a:ext cx="3565524" cy="828058"/>
          </a:xfrm>
        </p:spPr>
        <p:txBody>
          <a:bodyPr/>
          <a:lstStyle/>
          <a:p>
            <a:pPr algn="ctr"/>
            <a:r>
              <a:rPr lang="en-US"/>
              <a:t>Content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B60D6F-4D0F-4D33-B2A7-159C8583FF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1845202"/>
            <a:ext cx="3746817" cy="2936877"/>
          </a:xfrm>
        </p:spPr>
        <p:txBody>
          <a:bodyPr/>
          <a:lstStyle/>
          <a:p>
            <a:pPr marL="457200" indent="-457200">
              <a:buAutoNum type="arabicPeriod"/>
            </a:pPr>
            <a:r>
              <a:rPr lang="en-US" sz="2400"/>
              <a:t>Introduction</a:t>
            </a:r>
          </a:p>
          <a:p>
            <a:pPr marL="457200" indent="-457200">
              <a:buAutoNum type="arabicPeriod"/>
            </a:pPr>
            <a:r>
              <a:rPr lang="en-US" sz="2400"/>
              <a:t>Specifications</a:t>
            </a:r>
          </a:p>
          <a:p>
            <a:pPr marL="457200" indent="-457200">
              <a:buAutoNum type="arabicPeriod"/>
            </a:pPr>
            <a:r>
              <a:rPr lang="en-US" sz="2400"/>
              <a:t>Development</a:t>
            </a:r>
          </a:p>
          <a:p>
            <a:pPr marL="457200" indent="-457200">
              <a:buAutoNum type="arabicPeriod"/>
            </a:pPr>
            <a:r>
              <a:rPr lang="en-US" sz="2400"/>
              <a:t>Demo</a:t>
            </a:r>
            <a:endParaRPr lang="en-US" sz="2400" dirty="0"/>
          </a:p>
        </p:txBody>
      </p:sp>
      <p:pic>
        <p:nvPicPr>
          <p:cNvPr id="8" name="Picture Placeholder 7" descr="Digital Data">
            <a:extLst>
              <a:ext uri="{FF2B5EF4-FFF2-40B4-BE49-F238E27FC236}">
                <a16:creationId xmlns:a16="http://schemas.microsoft.com/office/drawing/2014/main" id="{06D2324F-3B7B-45EF-9584-C8EADD2C8C0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08928" y="1596771"/>
            <a:ext cx="3448558" cy="3448558"/>
          </a:xfrm>
        </p:spPr>
      </p:pic>
      <p:pic>
        <p:nvPicPr>
          <p:cNvPr id="10" name="Picture Placeholder 9" descr="Data Points ">
            <a:extLst>
              <a:ext uri="{FF2B5EF4-FFF2-40B4-BE49-F238E27FC236}">
                <a16:creationId xmlns:a16="http://schemas.microsoft.com/office/drawing/2014/main" id="{71F862F9-0E8A-4DB9-8083-1C3AA6E5D77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18575" y="596392"/>
            <a:ext cx="2263776" cy="2263776"/>
          </a:xfrm>
        </p:spPr>
      </p:pic>
      <p:pic>
        <p:nvPicPr>
          <p:cNvPr id="12" name="Picture Placeholder 11" descr="Data Background">
            <a:extLst>
              <a:ext uri="{FF2B5EF4-FFF2-40B4-BE49-F238E27FC236}">
                <a16:creationId xmlns:a16="http://schemas.microsoft.com/office/drawing/2014/main" id="{A63F39B9-0715-40B5-8ECB-9B983F99C690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91612" y="3324733"/>
            <a:ext cx="2936876" cy="2936876"/>
          </a:xfrm>
        </p:spPr>
      </p:pic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3B199C97-F175-437D-8311-DB662925C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9876130-F32C-8671-C460-D1F97A4FD2FA}"/>
              </a:ext>
            </a:extLst>
          </p:cNvPr>
          <p:cNvSpPr txBox="1">
            <a:spLocks/>
          </p:cNvSpPr>
          <p:nvPr/>
        </p:nvSpPr>
        <p:spPr>
          <a:xfrm>
            <a:off x="84518" y="5643863"/>
            <a:ext cx="3591369" cy="828058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/>
              <a:t>Duration: 20’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3132348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Placeholder 7" descr="Data Points Digital background">
            <a:extLst>
              <a:ext uri="{FF2B5EF4-FFF2-40B4-BE49-F238E27FC236}">
                <a16:creationId xmlns:a16="http://schemas.microsoft.com/office/drawing/2014/main" id="{5FED7C55-F545-49A1-90FD-D853A25AB45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3C64A91D-E535-4C24-A0E3-96A3810E3F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6FC4867-BA3E-4F8E-AB23-684F34DF3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40F1DF5B-353A-4270-8C10-6A15094411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6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Introduction to the site</a:t>
            </a:r>
            <a:endParaRPr lang="en-US" sz="6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6" name="Subtitle 15">
            <a:extLst>
              <a:ext uri="{FF2B5EF4-FFF2-40B4-BE49-F238E27FC236}">
                <a16:creationId xmlns:a16="http://schemas.microsoft.com/office/drawing/2014/main" id="{4BDCF583-1D5D-4235-97C2-39272B80A0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27610"/>
            <a:ext cx="5437187" cy="2265216"/>
          </a:xfrm>
        </p:spPr>
        <p:txBody>
          <a:bodyPr vert="horz" wrap="square" lIns="0" tIns="0" rIns="0" bIns="0" rtlCol="0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kern="1200">
                <a:latin typeface="+mn-lt"/>
                <a:ea typeface="+mn-ea"/>
                <a:cs typeface="+mn-cs"/>
              </a:rPr>
              <a:t>Speaker: Hoàng Việt</a:t>
            </a:r>
            <a:endParaRPr lang="en-US" kern="1200" dirty="0"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E7D98D-6710-41D2-B258-E1A1059D2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0218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No description available.">
            <a:extLst>
              <a:ext uri="{FF2B5EF4-FFF2-40B4-BE49-F238E27FC236}">
                <a16:creationId xmlns:a16="http://schemas.microsoft.com/office/drawing/2014/main" id="{C14E271D-4D0B-9644-EC5B-25BF9AA180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009" y="350788"/>
            <a:ext cx="8788487" cy="494352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tx1">
                <a:lumMod val="65000"/>
              </a:schemeClr>
            </a:solidFill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E5127060-CDBF-435F-9009-A5451CCE305D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2907792" y="5376672"/>
            <a:ext cx="8631047" cy="1408176"/>
          </a:xfrm>
          <a:noFill/>
        </p:spPr>
        <p:txBody>
          <a:bodyPr>
            <a:normAutofit/>
          </a:bodyPr>
          <a:lstStyle/>
          <a:p>
            <a:pPr marL="0" indent="0" algn="r">
              <a:buNone/>
            </a:pPr>
            <a:r>
              <a:rPr lang="en-US" sz="3600">
                <a:solidFill>
                  <a:srgbClr val="FFFFFF"/>
                </a:solidFill>
              </a:rPr>
              <a:t>Bartender website lets visitor choose the ingredients and provide the drinks</a:t>
            </a:r>
            <a:endParaRPr lang="en-US" sz="36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88865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Light reflection in a lens">
            <a:extLst>
              <a:ext uri="{FF2B5EF4-FFF2-40B4-BE49-F238E27FC236}">
                <a16:creationId xmlns:a16="http://schemas.microsoft.com/office/drawing/2014/main" id="{B7C22716-F84B-4D5C-258D-EF0AD4F08D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151" b="12579"/>
          <a:stretch/>
        </p:blipFill>
        <p:spPr>
          <a:xfrm>
            <a:off x="20" y="1"/>
            <a:ext cx="1219198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AD4EA4DF-0E7C-4098-86F6-7D0ACAEFC0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7859713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30D718-B60A-8A13-D620-2DB293D886CC}"/>
              </a:ext>
            </a:extLst>
          </p:cNvPr>
          <p:cNvSpPr txBox="1"/>
          <p:nvPr/>
        </p:nvSpPr>
        <p:spPr>
          <a:xfrm>
            <a:off x="550863" y="4228902"/>
            <a:ext cx="5181639" cy="2337491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 lnSpcReduction="10000"/>
          </a:bodyPr>
          <a:lstStyle/>
          <a:p>
            <a:pPr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Inspired by Genshin </a:t>
            </a:r>
            <a:r>
              <a:rPr lang="en-US" sz="5400">
                <a:latin typeface="+mj-lt"/>
                <a:ea typeface="+mj-ea"/>
                <a:cs typeface="+mj-cs"/>
              </a:rPr>
              <a:t>I</a:t>
            </a:r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mpact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E05BC49-0F00-4C85-9AF5-A0CC5B39C8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66AFF2-09B9-4050-1E89-60686BF66A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smtClean="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6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C2572A62-8B2C-6140-9B63-40F06740A6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1729" y="462228"/>
            <a:ext cx="7015442" cy="3683107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20467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Placeholder 7" descr="Data Points Digital background">
            <a:extLst>
              <a:ext uri="{FF2B5EF4-FFF2-40B4-BE49-F238E27FC236}">
                <a16:creationId xmlns:a16="http://schemas.microsoft.com/office/drawing/2014/main" id="{5FED7C55-F545-49A1-90FD-D853A25AB45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3C64A91D-E535-4C24-A0E3-96A3810E3F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6FC4867-BA3E-4F8E-AB23-684F34DF3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40F1DF5B-353A-4270-8C10-6A15094411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6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Specifications</a:t>
            </a:r>
            <a:endParaRPr lang="en-US" sz="6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6" name="Subtitle 15">
            <a:extLst>
              <a:ext uri="{FF2B5EF4-FFF2-40B4-BE49-F238E27FC236}">
                <a16:creationId xmlns:a16="http://schemas.microsoft.com/office/drawing/2014/main" id="{4BDCF583-1D5D-4235-97C2-39272B80A0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27610"/>
            <a:ext cx="5437187" cy="2265216"/>
          </a:xfrm>
        </p:spPr>
        <p:txBody>
          <a:bodyPr vert="horz" wrap="square" lIns="0" tIns="0" rIns="0" bIns="0" rtlCol="0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kern="1200">
                <a:latin typeface="+mn-lt"/>
                <a:ea typeface="+mn-ea"/>
                <a:cs typeface="+mn-cs"/>
              </a:rPr>
              <a:t>Speaker: Công Tuấn, Phương Nam</a:t>
            </a:r>
            <a:endParaRPr lang="en-US" kern="1200" dirty="0"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E7D98D-6710-41D2-B258-E1A1059D2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8300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F6CC7264-F022-D22B-CFA1-27778FAF4B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3486" y="1199198"/>
            <a:ext cx="8765028" cy="5139626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4B48DDA-C6F7-A75F-3A4B-4233A7865557}"/>
              </a:ext>
            </a:extLst>
          </p:cNvPr>
          <p:cNvSpPr txBox="1"/>
          <p:nvPr/>
        </p:nvSpPr>
        <p:spPr>
          <a:xfrm>
            <a:off x="3794760" y="57511"/>
            <a:ext cx="46024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/>
              <a:t>System Design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E43C206-910C-4261-3EFF-02E57F276DC4}"/>
              </a:ext>
            </a:extLst>
          </p:cNvPr>
          <p:cNvSpPr/>
          <p:nvPr/>
        </p:nvSpPr>
        <p:spPr>
          <a:xfrm>
            <a:off x="8397240" y="5238178"/>
            <a:ext cx="1868424" cy="841248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/>
              <a:t>Version control</a:t>
            </a:r>
          </a:p>
          <a:p>
            <a:pPr algn="ctr"/>
            <a:r>
              <a:rPr lang="en-US" sz="2000"/>
              <a:t>Git</a:t>
            </a:r>
          </a:p>
        </p:txBody>
      </p:sp>
    </p:spTree>
    <p:extLst>
      <p:ext uri="{BB962C8B-B14F-4D97-AF65-F5344CB8AC3E}">
        <p14:creationId xmlns:p14="http://schemas.microsoft.com/office/powerpoint/2010/main" val="36934187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A384990-FEDE-E1DC-2105-EE8D9B0A6047}"/>
              </a:ext>
            </a:extLst>
          </p:cNvPr>
          <p:cNvSpPr txBox="1"/>
          <p:nvPr/>
        </p:nvSpPr>
        <p:spPr>
          <a:xfrm>
            <a:off x="4550664" y="173736"/>
            <a:ext cx="30906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/>
              <a:t>Front end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9C3EF0B-1AA1-0439-7002-60731CEC0E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100"/>
          <a:stretch/>
        </p:blipFill>
        <p:spPr bwMode="auto">
          <a:xfrm>
            <a:off x="979550" y="1546670"/>
            <a:ext cx="3894201" cy="4236480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725A85E-89DB-EA99-1C01-183908BC9922}"/>
              </a:ext>
            </a:extLst>
          </p:cNvPr>
          <p:cNvSpPr txBox="1"/>
          <p:nvPr/>
        </p:nvSpPr>
        <p:spPr>
          <a:xfrm>
            <a:off x="5477256" y="1320217"/>
            <a:ext cx="6135624" cy="4217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2800"/>
              <a:t>HTML: elements, DOM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2800"/>
              <a:t>CSS: styling for html files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2800"/>
              <a:t>JS: functions, interaction capability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2800"/>
              <a:t>PHP: wrapper, add backend codes</a:t>
            </a:r>
          </a:p>
        </p:txBody>
      </p:sp>
    </p:spTree>
    <p:extLst>
      <p:ext uri="{BB962C8B-B14F-4D97-AF65-F5344CB8AC3E}">
        <p14:creationId xmlns:p14="http://schemas.microsoft.com/office/powerpoint/2010/main" val="28111061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3DFloatVTI">
  <a:themeElements>
    <a:clrScheme name="Float">
      <a:dk1>
        <a:sysClr val="windowText" lastClr="000000"/>
      </a:dk1>
      <a:lt1>
        <a:sysClr val="window" lastClr="FFFFFF"/>
      </a:lt1>
      <a:dk2>
        <a:srgbClr val="1B192E"/>
      </a:dk2>
      <a:lt2>
        <a:srgbClr val="EAE5EB"/>
      </a:lt2>
      <a:accent1>
        <a:srgbClr val="13BE89"/>
      </a:accent1>
      <a:accent2>
        <a:srgbClr val="12B1BF"/>
      </a:accent2>
      <a:accent3>
        <a:srgbClr val="D40AA8"/>
      </a:accent3>
      <a:accent4>
        <a:srgbClr val="B86E62"/>
      </a:accent4>
      <a:accent5>
        <a:srgbClr val="A3A3C1"/>
      </a:accent5>
      <a:accent6>
        <a:srgbClr val="37335B"/>
      </a:accent6>
      <a:hlink>
        <a:srgbClr val="0066FF"/>
      </a:hlink>
      <a:folHlink>
        <a:srgbClr val="666699"/>
      </a:folHlink>
    </a:clrScheme>
    <a:fontScheme name="Float">
      <a:majorFont>
        <a:latin typeface="Walbaum Display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3DFloatVTI" id="{F59BA300-ED19-4B39-9AE3-7882B1DE8B78}" vid="{0FEC63E3-719F-4F50-9F1E-5B8BAF39109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04751AB-E840-446F-8D49-E697067EC88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0811A92-D464-4AC4-A396-BA73B10CEEA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DE4876F9-7AE1-498D-B8FE-1E3AD703D2A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{F9BFACF3-D19A-4912-919B-F410E60CC183}tf33713516_win32</Template>
  <TotalTime>205</TotalTime>
  <Words>433</Words>
  <Application>Microsoft Office PowerPoint</Application>
  <PresentationFormat>Widescreen</PresentationFormat>
  <Paragraphs>139</Paragraphs>
  <Slides>24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Arial</vt:lpstr>
      <vt:lpstr>Calibri</vt:lpstr>
      <vt:lpstr>Gill Sans MT</vt:lpstr>
      <vt:lpstr>Walbaum Display</vt:lpstr>
      <vt:lpstr>Wingdings</vt:lpstr>
      <vt:lpstr>3DFloatVTI</vt:lpstr>
      <vt:lpstr>Project Webapp Bartender Website</vt:lpstr>
      <vt:lpstr>Team</vt:lpstr>
      <vt:lpstr>Content</vt:lpstr>
      <vt:lpstr>Introduction to the site</vt:lpstr>
      <vt:lpstr>PowerPoint Presentation</vt:lpstr>
      <vt:lpstr>PowerPoint Presentation</vt:lpstr>
      <vt:lpstr>Specifications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Development</vt:lpstr>
      <vt:lpstr>The way to get started is to quit talking and begin doing.</vt:lpstr>
      <vt:lpstr>Responsibility</vt:lpstr>
      <vt:lpstr>PowerPoint Presentation</vt:lpstr>
      <vt:lpstr>PowerPoint Presentation</vt:lpstr>
      <vt:lpstr>PowerPoint Presentation</vt:lpstr>
      <vt:lpstr>PowerPoint Presentation</vt:lpstr>
      <vt:lpstr>Summary</vt:lpstr>
      <vt:lpstr>Thank You</vt:lpstr>
      <vt:lpstr>Demo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Webapp Bartender Website</dc:title>
  <dc:creator>Pham Tom</dc:creator>
  <cp:lastModifiedBy>Tom Pham</cp:lastModifiedBy>
  <cp:revision>24</cp:revision>
  <dcterms:created xsi:type="dcterms:W3CDTF">2022-06-07T11:36:10Z</dcterms:created>
  <dcterms:modified xsi:type="dcterms:W3CDTF">2022-06-11T05:49:31Z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